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  <Override PartName="/ppt/diagrams/data7.xml" ContentType="application/vnd.openxmlformats-officedocument.drawingml.diagramData+xml"/>
  <Override PartName="/ppt/diagrams/data9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84" r:id="rId2"/>
    <p:sldId id="290" r:id="rId3"/>
    <p:sldId id="288" r:id="rId4"/>
    <p:sldId id="286" r:id="rId5"/>
    <p:sldId id="289" r:id="rId6"/>
    <p:sldId id="292" r:id="rId7"/>
    <p:sldId id="291" r:id="rId8"/>
    <p:sldId id="285" r:id="rId9"/>
    <p:sldId id="287" r:id="rId10"/>
    <p:sldId id="282" r:id="rId11"/>
    <p:sldId id="283" r:id="rId12"/>
    <p:sldId id="276" r:id="rId13"/>
    <p:sldId id="281" r:id="rId14"/>
    <p:sldId id="280" r:id="rId15"/>
    <p:sldId id="279" r:id="rId16"/>
    <p:sldId id="278" r:id="rId17"/>
    <p:sldId id="277" r:id="rId18"/>
    <p:sldId id="256" r:id="rId19"/>
    <p:sldId id="269" r:id="rId20"/>
    <p:sldId id="263" r:id="rId21"/>
    <p:sldId id="267" r:id="rId22"/>
    <p:sldId id="265" r:id="rId23"/>
    <p:sldId id="268" r:id="rId24"/>
    <p:sldId id="266" r:id="rId25"/>
    <p:sldId id="260" r:id="rId26"/>
    <p:sldId id="264" r:id="rId27"/>
    <p:sldId id="258" r:id="rId28"/>
    <p:sldId id="259" r:id="rId29"/>
    <p:sldId id="261" r:id="rId30"/>
    <p:sldId id="262" r:id="rId31"/>
    <p:sldId id="270" r:id="rId32"/>
    <p:sldId id="271" r:id="rId33"/>
    <p:sldId id="272" r:id="rId34"/>
    <p:sldId id="273" r:id="rId35"/>
    <p:sldId id="274" r:id="rId36"/>
    <p:sldId id="275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5757"/>
    <a:srgbClr val="FF2929"/>
    <a:srgbClr val="EA0000"/>
    <a:srgbClr val="3BABFF"/>
    <a:srgbClr val="0D97FF"/>
    <a:srgbClr val="0083E6"/>
    <a:srgbClr val="006EC0"/>
    <a:srgbClr val="0060A8"/>
    <a:srgbClr val="004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76" autoAdjust="0"/>
  </p:normalViewPr>
  <p:slideViewPr>
    <p:cSldViewPr snapToGrid="0">
      <p:cViewPr>
        <p:scale>
          <a:sx n="55" d="100"/>
          <a:sy n="55" d="100"/>
        </p:scale>
        <p:origin x="3234" y="14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image" Target="../media/image35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0.png"/><Relationship Id="rId3" Type="http://schemas.openxmlformats.org/officeDocument/2006/relationships/image" Target="../media/image40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0.png"/><Relationship Id="rId2" Type="http://schemas.openxmlformats.org/officeDocument/2006/relationships/image" Target="../media/image390.png"/><Relationship Id="rId16" Type="http://schemas.openxmlformats.org/officeDocument/2006/relationships/image" Target="../media/image530.png"/><Relationship Id="rId20" Type="http://schemas.openxmlformats.org/officeDocument/2006/relationships/image" Target="../media/image57.png"/><Relationship Id="rId1" Type="http://schemas.openxmlformats.org/officeDocument/2006/relationships/image" Target="../media/image380.png"/><Relationship Id="rId6" Type="http://schemas.openxmlformats.org/officeDocument/2006/relationships/image" Target="../media/image430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20.png"/><Relationship Id="rId15" Type="http://schemas.openxmlformats.org/officeDocument/2006/relationships/image" Target="../media/image520.png"/><Relationship Id="rId23" Type="http://schemas.openxmlformats.org/officeDocument/2006/relationships/image" Target="../media/image60.png"/><Relationship Id="rId10" Type="http://schemas.openxmlformats.org/officeDocument/2006/relationships/image" Target="../media/image470.png"/><Relationship Id="rId19" Type="http://schemas.openxmlformats.org/officeDocument/2006/relationships/image" Target="../media/image56.png"/><Relationship Id="rId4" Type="http://schemas.openxmlformats.org/officeDocument/2006/relationships/image" Target="../media/image410.png"/><Relationship Id="rId9" Type="http://schemas.openxmlformats.org/officeDocument/2006/relationships/image" Target="../media/image46.png"/><Relationship Id="rId14" Type="http://schemas.openxmlformats.org/officeDocument/2006/relationships/image" Target="../media/image510.png"/><Relationship Id="rId22" Type="http://schemas.openxmlformats.org/officeDocument/2006/relationships/image" Target="../media/image59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image" Target="../media/image63.png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28FBC-53B9-44EF-9C6D-B3AC63D01E9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71C4FAD8-9367-432E-8835-276473A113AE}">
      <dgm:prSet phldrT="[Text]" phldr="1"/>
      <dgm:spPr/>
      <dgm:t>
        <a:bodyPr/>
        <a:lstStyle/>
        <a:p>
          <a:endParaRPr lang="en-US"/>
        </a:p>
      </dgm:t>
    </dgm:pt>
    <dgm:pt modelId="{63D6F8C1-0CA0-462D-8969-65992EE37321}" type="parTrans" cxnId="{CFEBD874-0759-4FCE-A759-20282532F1EB}">
      <dgm:prSet/>
      <dgm:spPr/>
      <dgm:t>
        <a:bodyPr/>
        <a:lstStyle/>
        <a:p>
          <a:endParaRPr lang="en-US"/>
        </a:p>
      </dgm:t>
    </dgm:pt>
    <dgm:pt modelId="{F78B1A6F-4B8C-4981-8F79-4DCE97BEC52D}" type="sibTrans" cxnId="{CFEBD874-0759-4FCE-A759-20282532F1EB}">
      <dgm:prSet/>
      <dgm:spPr/>
      <dgm:t>
        <a:bodyPr/>
        <a:lstStyle/>
        <a:p>
          <a:endParaRPr lang="en-US"/>
        </a:p>
      </dgm:t>
    </dgm:pt>
    <dgm:pt modelId="{B58917A2-7E3C-4DA6-9015-84553B6461EB}">
      <dgm:prSet phldrT="[Text]" phldr="1"/>
      <dgm:spPr/>
      <dgm:t>
        <a:bodyPr/>
        <a:lstStyle/>
        <a:p>
          <a:endParaRPr lang="en-US"/>
        </a:p>
      </dgm:t>
    </dgm:pt>
    <dgm:pt modelId="{8981885F-1BF1-4C57-8DDB-9A8657D5D960}" type="parTrans" cxnId="{7776E09E-65E5-4C5D-87A7-614BC320156B}">
      <dgm:prSet/>
      <dgm:spPr/>
      <dgm:t>
        <a:bodyPr/>
        <a:lstStyle/>
        <a:p>
          <a:endParaRPr lang="en-US"/>
        </a:p>
      </dgm:t>
    </dgm:pt>
    <dgm:pt modelId="{7248DF4A-52FF-45CF-8725-B5B649F65D9C}" type="sibTrans" cxnId="{7776E09E-65E5-4C5D-87A7-614BC320156B}">
      <dgm:prSet/>
      <dgm:spPr/>
      <dgm:t>
        <a:bodyPr/>
        <a:lstStyle/>
        <a:p>
          <a:endParaRPr lang="en-US"/>
        </a:p>
      </dgm:t>
    </dgm:pt>
    <dgm:pt modelId="{1DAFCF56-DF90-43CF-8814-F39162C5CCA4}">
      <dgm:prSet phldrT="[Text]" phldr="1"/>
      <dgm:spPr/>
      <dgm:t>
        <a:bodyPr/>
        <a:lstStyle/>
        <a:p>
          <a:endParaRPr lang="en-US"/>
        </a:p>
      </dgm:t>
    </dgm:pt>
    <dgm:pt modelId="{6B586283-91AB-4FFC-89D0-53566C84FC83}" type="parTrans" cxnId="{C28B5DEE-867B-4104-87F6-D9136085AF51}">
      <dgm:prSet/>
      <dgm:spPr/>
      <dgm:t>
        <a:bodyPr/>
        <a:lstStyle/>
        <a:p>
          <a:endParaRPr lang="en-US"/>
        </a:p>
      </dgm:t>
    </dgm:pt>
    <dgm:pt modelId="{C2E58906-DF23-4DF9-A82C-1BF4CED2E0AA}" type="sibTrans" cxnId="{C28B5DEE-867B-4104-87F6-D9136085AF51}">
      <dgm:prSet/>
      <dgm:spPr/>
      <dgm:t>
        <a:bodyPr/>
        <a:lstStyle/>
        <a:p>
          <a:endParaRPr lang="en-US"/>
        </a:p>
      </dgm:t>
    </dgm:pt>
    <dgm:pt modelId="{D1A4FF4C-7394-48FF-A525-482E8CC57761}">
      <dgm:prSet phldrT="[Text]" phldr="1"/>
      <dgm:spPr/>
      <dgm:t>
        <a:bodyPr/>
        <a:lstStyle/>
        <a:p>
          <a:endParaRPr lang="en-US"/>
        </a:p>
      </dgm:t>
    </dgm:pt>
    <dgm:pt modelId="{D8EB3320-35C1-4B37-BE96-12892A220ABF}" type="parTrans" cxnId="{5358A2F7-4B13-4286-8F5B-C9D057C630F1}">
      <dgm:prSet/>
      <dgm:spPr/>
      <dgm:t>
        <a:bodyPr/>
        <a:lstStyle/>
        <a:p>
          <a:endParaRPr lang="en-US"/>
        </a:p>
      </dgm:t>
    </dgm:pt>
    <dgm:pt modelId="{61ED7463-8030-4FF5-9D1A-3FBE84BA7CEC}" type="sibTrans" cxnId="{5358A2F7-4B13-4286-8F5B-C9D057C630F1}">
      <dgm:prSet/>
      <dgm:spPr/>
      <dgm:t>
        <a:bodyPr/>
        <a:lstStyle/>
        <a:p>
          <a:endParaRPr lang="en-US"/>
        </a:p>
      </dgm:t>
    </dgm:pt>
    <dgm:pt modelId="{F5C5CB96-A171-4B06-BC44-5DA605B44E0B}">
      <dgm:prSet phldrT="[Text]" phldr="1"/>
      <dgm:spPr/>
      <dgm:t>
        <a:bodyPr/>
        <a:lstStyle/>
        <a:p>
          <a:endParaRPr lang="en-US"/>
        </a:p>
      </dgm:t>
    </dgm:pt>
    <dgm:pt modelId="{05473BEB-4BD2-418C-97C9-CC0FE54FB2BE}" type="parTrans" cxnId="{6FEAA2B4-745A-4508-B26E-5921C2F211DD}">
      <dgm:prSet/>
      <dgm:spPr/>
      <dgm:t>
        <a:bodyPr/>
        <a:lstStyle/>
        <a:p>
          <a:endParaRPr lang="en-US"/>
        </a:p>
      </dgm:t>
    </dgm:pt>
    <dgm:pt modelId="{967702A5-F9C5-416D-A321-8256E0635A9F}" type="sibTrans" cxnId="{6FEAA2B4-745A-4508-B26E-5921C2F211DD}">
      <dgm:prSet/>
      <dgm:spPr/>
      <dgm:t>
        <a:bodyPr/>
        <a:lstStyle/>
        <a:p>
          <a:endParaRPr lang="en-US"/>
        </a:p>
      </dgm:t>
    </dgm:pt>
    <dgm:pt modelId="{22AD16D3-2D50-4C63-A097-2D0F2C7309C0}">
      <dgm:prSet phldrT="[Text]" phldr="1"/>
      <dgm:spPr/>
      <dgm:t>
        <a:bodyPr/>
        <a:lstStyle/>
        <a:p>
          <a:endParaRPr lang="en-US"/>
        </a:p>
      </dgm:t>
    </dgm:pt>
    <dgm:pt modelId="{E5671283-7605-4A22-ADF8-FCE1E824EEB5}" type="parTrans" cxnId="{912D867B-4377-4F17-B773-D40F53B0C600}">
      <dgm:prSet/>
      <dgm:spPr/>
      <dgm:t>
        <a:bodyPr/>
        <a:lstStyle/>
        <a:p>
          <a:endParaRPr lang="en-US"/>
        </a:p>
      </dgm:t>
    </dgm:pt>
    <dgm:pt modelId="{BE6DE6D7-1073-4969-BA64-447790BE7F92}" type="sibTrans" cxnId="{912D867B-4377-4F17-B773-D40F53B0C600}">
      <dgm:prSet/>
      <dgm:spPr/>
      <dgm:t>
        <a:bodyPr/>
        <a:lstStyle/>
        <a:p>
          <a:endParaRPr lang="en-US"/>
        </a:p>
      </dgm:t>
    </dgm:pt>
    <dgm:pt modelId="{C2362B9F-08FF-4D68-9CDD-0782CB69A8BC}" type="pres">
      <dgm:prSet presAssocID="{E4628FBC-53B9-44EF-9C6D-B3AC63D01E9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206757-D1D1-4DC9-A01A-0F0BDA056669}" type="pres">
      <dgm:prSet presAssocID="{71C4FAD8-9367-432E-8835-276473A113AE}" presName="root1" presStyleCnt="0"/>
      <dgm:spPr/>
    </dgm:pt>
    <dgm:pt modelId="{EE6F5C13-28D5-4909-81E7-44A2BF800DB2}" type="pres">
      <dgm:prSet presAssocID="{71C4FAD8-9367-432E-8835-276473A113AE}" presName="LevelOneTextNode" presStyleLbl="node0" presStyleIdx="0" presStyleCnt="1">
        <dgm:presLayoutVars>
          <dgm:chPref val="3"/>
        </dgm:presLayoutVars>
      </dgm:prSet>
      <dgm:spPr/>
    </dgm:pt>
    <dgm:pt modelId="{6A499EAD-C9CB-4121-9F0D-B8172D7FF595}" type="pres">
      <dgm:prSet presAssocID="{71C4FAD8-9367-432E-8835-276473A113AE}" presName="level2hierChild" presStyleCnt="0"/>
      <dgm:spPr/>
    </dgm:pt>
    <dgm:pt modelId="{67700351-0581-4F7F-B9E8-62314CAD5837}" type="pres">
      <dgm:prSet presAssocID="{8981885F-1BF1-4C57-8DDB-9A8657D5D960}" presName="conn2-1" presStyleLbl="parChTrans1D2" presStyleIdx="0" presStyleCnt="2"/>
      <dgm:spPr/>
    </dgm:pt>
    <dgm:pt modelId="{E3CD5207-23B5-4A91-A1B2-0A87482DF712}" type="pres">
      <dgm:prSet presAssocID="{8981885F-1BF1-4C57-8DDB-9A8657D5D960}" presName="connTx" presStyleLbl="parChTrans1D2" presStyleIdx="0" presStyleCnt="2"/>
      <dgm:spPr/>
    </dgm:pt>
    <dgm:pt modelId="{BD871422-701D-46B7-BBAA-E226F31BAE66}" type="pres">
      <dgm:prSet presAssocID="{B58917A2-7E3C-4DA6-9015-84553B6461EB}" presName="root2" presStyleCnt="0"/>
      <dgm:spPr/>
    </dgm:pt>
    <dgm:pt modelId="{36028EC5-BD68-460E-A7B3-3F7E9B05B072}" type="pres">
      <dgm:prSet presAssocID="{B58917A2-7E3C-4DA6-9015-84553B6461EB}" presName="LevelTwoTextNode" presStyleLbl="node2" presStyleIdx="0" presStyleCnt="2">
        <dgm:presLayoutVars>
          <dgm:chPref val="3"/>
        </dgm:presLayoutVars>
      </dgm:prSet>
      <dgm:spPr/>
    </dgm:pt>
    <dgm:pt modelId="{CA3496B7-0ECA-4495-B48D-0B7F7E10238B}" type="pres">
      <dgm:prSet presAssocID="{B58917A2-7E3C-4DA6-9015-84553B6461EB}" presName="level3hierChild" presStyleCnt="0"/>
      <dgm:spPr/>
    </dgm:pt>
    <dgm:pt modelId="{1595326E-447D-4458-95E4-943778B4728D}" type="pres">
      <dgm:prSet presAssocID="{6B586283-91AB-4FFC-89D0-53566C84FC83}" presName="conn2-1" presStyleLbl="parChTrans1D3" presStyleIdx="0" presStyleCnt="3"/>
      <dgm:spPr/>
    </dgm:pt>
    <dgm:pt modelId="{F7273761-2D9A-4F8A-AC02-A00EE86C7085}" type="pres">
      <dgm:prSet presAssocID="{6B586283-91AB-4FFC-89D0-53566C84FC83}" presName="connTx" presStyleLbl="parChTrans1D3" presStyleIdx="0" presStyleCnt="3"/>
      <dgm:spPr/>
    </dgm:pt>
    <dgm:pt modelId="{84B3EC79-56AC-47A7-8679-53C0E0444E28}" type="pres">
      <dgm:prSet presAssocID="{1DAFCF56-DF90-43CF-8814-F39162C5CCA4}" presName="root2" presStyleCnt="0"/>
      <dgm:spPr/>
    </dgm:pt>
    <dgm:pt modelId="{11B24529-AFC4-4043-924D-6CA7342BF1FD}" type="pres">
      <dgm:prSet presAssocID="{1DAFCF56-DF90-43CF-8814-F39162C5CCA4}" presName="LevelTwoTextNode" presStyleLbl="node3" presStyleIdx="0" presStyleCnt="3">
        <dgm:presLayoutVars>
          <dgm:chPref val="3"/>
        </dgm:presLayoutVars>
      </dgm:prSet>
      <dgm:spPr/>
    </dgm:pt>
    <dgm:pt modelId="{636439DF-BB98-41AC-B5BD-6CADC1CC404B}" type="pres">
      <dgm:prSet presAssocID="{1DAFCF56-DF90-43CF-8814-F39162C5CCA4}" presName="level3hierChild" presStyleCnt="0"/>
      <dgm:spPr/>
    </dgm:pt>
    <dgm:pt modelId="{C0266FD5-BB76-49AD-BB7F-CAA0094FCB3E}" type="pres">
      <dgm:prSet presAssocID="{D8EB3320-35C1-4B37-BE96-12892A220ABF}" presName="conn2-1" presStyleLbl="parChTrans1D3" presStyleIdx="1" presStyleCnt="3"/>
      <dgm:spPr/>
    </dgm:pt>
    <dgm:pt modelId="{7D1E4D5B-11FD-4F73-865B-321F538A6334}" type="pres">
      <dgm:prSet presAssocID="{D8EB3320-35C1-4B37-BE96-12892A220ABF}" presName="connTx" presStyleLbl="parChTrans1D3" presStyleIdx="1" presStyleCnt="3"/>
      <dgm:spPr/>
    </dgm:pt>
    <dgm:pt modelId="{FD24636D-D8D8-4F2B-BF55-BC26E62F01B3}" type="pres">
      <dgm:prSet presAssocID="{D1A4FF4C-7394-48FF-A525-482E8CC57761}" presName="root2" presStyleCnt="0"/>
      <dgm:spPr/>
    </dgm:pt>
    <dgm:pt modelId="{9983C9A3-356E-440A-8882-90E7A5496850}" type="pres">
      <dgm:prSet presAssocID="{D1A4FF4C-7394-48FF-A525-482E8CC57761}" presName="LevelTwoTextNode" presStyleLbl="node3" presStyleIdx="1" presStyleCnt="3">
        <dgm:presLayoutVars>
          <dgm:chPref val="3"/>
        </dgm:presLayoutVars>
      </dgm:prSet>
      <dgm:spPr/>
    </dgm:pt>
    <dgm:pt modelId="{36B60914-C730-499C-8CE7-FC8F5F876C9F}" type="pres">
      <dgm:prSet presAssocID="{D1A4FF4C-7394-48FF-A525-482E8CC57761}" presName="level3hierChild" presStyleCnt="0"/>
      <dgm:spPr/>
    </dgm:pt>
    <dgm:pt modelId="{24C98FCA-D375-4457-AE24-A86C0317B3AC}" type="pres">
      <dgm:prSet presAssocID="{05473BEB-4BD2-418C-97C9-CC0FE54FB2BE}" presName="conn2-1" presStyleLbl="parChTrans1D2" presStyleIdx="1" presStyleCnt="2"/>
      <dgm:spPr/>
    </dgm:pt>
    <dgm:pt modelId="{B8D01850-D871-4F08-8BD5-6719090F9D75}" type="pres">
      <dgm:prSet presAssocID="{05473BEB-4BD2-418C-97C9-CC0FE54FB2BE}" presName="connTx" presStyleLbl="parChTrans1D2" presStyleIdx="1" presStyleCnt="2"/>
      <dgm:spPr/>
    </dgm:pt>
    <dgm:pt modelId="{FE7B7BA9-3E5F-4A4B-A275-35EAA3640171}" type="pres">
      <dgm:prSet presAssocID="{F5C5CB96-A171-4B06-BC44-5DA605B44E0B}" presName="root2" presStyleCnt="0"/>
      <dgm:spPr/>
    </dgm:pt>
    <dgm:pt modelId="{1F8BB595-E919-4E33-B4F7-EB74F4C42BAF}" type="pres">
      <dgm:prSet presAssocID="{F5C5CB96-A171-4B06-BC44-5DA605B44E0B}" presName="LevelTwoTextNode" presStyleLbl="node2" presStyleIdx="1" presStyleCnt="2">
        <dgm:presLayoutVars>
          <dgm:chPref val="3"/>
        </dgm:presLayoutVars>
      </dgm:prSet>
      <dgm:spPr/>
    </dgm:pt>
    <dgm:pt modelId="{84D6E36A-3EFD-4AC0-8511-0A446EEA7825}" type="pres">
      <dgm:prSet presAssocID="{F5C5CB96-A171-4B06-BC44-5DA605B44E0B}" presName="level3hierChild" presStyleCnt="0"/>
      <dgm:spPr/>
    </dgm:pt>
    <dgm:pt modelId="{C00547A3-6BB9-443F-9042-CDF4E6C1AD87}" type="pres">
      <dgm:prSet presAssocID="{E5671283-7605-4A22-ADF8-FCE1E824EEB5}" presName="conn2-1" presStyleLbl="parChTrans1D3" presStyleIdx="2" presStyleCnt="3"/>
      <dgm:spPr/>
    </dgm:pt>
    <dgm:pt modelId="{3747E478-5BBD-4A81-BC49-4EBCEC31C829}" type="pres">
      <dgm:prSet presAssocID="{E5671283-7605-4A22-ADF8-FCE1E824EEB5}" presName="connTx" presStyleLbl="parChTrans1D3" presStyleIdx="2" presStyleCnt="3"/>
      <dgm:spPr/>
    </dgm:pt>
    <dgm:pt modelId="{8A28333E-37B9-499B-B253-6E065D21245C}" type="pres">
      <dgm:prSet presAssocID="{22AD16D3-2D50-4C63-A097-2D0F2C7309C0}" presName="root2" presStyleCnt="0"/>
      <dgm:spPr/>
    </dgm:pt>
    <dgm:pt modelId="{05137704-C3F7-492B-9250-6F45C85B6567}" type="pres">
      <dgm:prSet presAssocID="{22AD16D3-2D50-4C63-A097-2D0F2C7309C0}" presName="LevelTwoTextNode" presStyleLbl="node3" presStyleIdx="2" presStyleCnt="3">
        <dgm:presLayoutVars>
          <dgm:chPref val="3"/>
        </dgm:presLayoutVars>
      </dgm:prSet>
      <dgm:spPr/>
    </dgm:pt>
    <dgm:pt modelId="{0A7E810A-CE20-47DE-824F-154B14C778BD}" type="pres">
      <dgm:prSet presAssocID="{22AD16D3-2D50-4C63-A097-2D0F2C7309C0}" presName="level3hierChild" presStyleCnt="0"/>
      <dgm:spPr/>
    </dgm:pt>
  </dgm:ptLst>
  <dgm:cxnLst>
    <dgm:cxn modelId="{F822CE01-1DF2-43E9-A144-6DE6238986BF}" type="presOf" srcId="{22AD16D3-2D50-4C63-A097-2D0F2C7309C0}" destId="{05137704-C3F7-492B-9250-6F45C85B6567}" srcOrd="0" destOrd="0" presId="urn:microsoft.com/office/officeart/2005/8/layout/hierarchy2"/>
    <dgm:cxn modelId="{D623731F-4E81-46D0-B231-8F2F7EAB7E7D}" type="presOf" srcId="{D8EB3320-35C1-4B37-BE96-12892A220ABF}" destId="{C0266FD5-BB76-49AD-BB7F-CAA0094FCB3E}" srcOrd="0" destOrd="0" presId="urn:microsoft.com/office/officeart/2005/8/layout/hierarchy2"/>
    <dgm:cxn modelId="{FB48F229-C397-4044-A359-156054ACCE49}" type="presOf" srcId="{71C4FAD8-9367-432E-8835-276473A113AE}" destId="{EE6F5C13-28D5-4909-81E7-44A2BF800DB2}" srcOrd="0" destOrd="0" presId="urn:microsoft.com/office/officeart/2005/8/layout/hierarchy2"/>
    <dgm:cxn modelId="{359F7635-8282-499A-84A2-1B4A0B97A558}" type="presOf" srcId="{D1A4FF4C-7394-48FF-A525-482E8CC57761}" destId="{9983C9A3-356E-440A-8882-90E7A5496850}" srcOrd="0" destOrd="0" presId="urn:microsoft.com/office/officeart/2005/8/layout/hierarchy2"/>
    <dgm:cxn modelId="{CD0C0B36-539A-43BC-B0F8-F25CA1B23CC7}" type="presOf" srcId="{6B586283-91AB-4FFC-89D0-53566C84FC83}" destId="{F7273761-2D9A-4F8A-AC02-A00EE86C7085}" srcOrd="1" destOrd="0" presId="urn:microsoft.com/office/officeart/2005/8/layout/hierarchy2"/>
    <dgm:cxn modelId="{536E5B5F-17F2-4D44-BF94-29B0E24546C7}" type="presOf" srcId="{1DAFCF56-DF90-43CF-8814-F39162C5CCA4}" destId="{11B24529-AFC4-4043-924D-6CA7342BF1FD}" srcOrd="0" destOrd="0" presId="urn:microsoft.com/office/officeart/2005/8/layout/hierarchy2"/>
    <dgm:cxn modelId="{48B5E866-45AE-4BB4-A6A4-E437690336F6}" type="presOf" srcId="{F5C5CB96-A171-4B06-BC44-5DA605B44E0B}" destId="{1F8BB595-E919-4E33-B4F7-EB74F4C42BAF}" srcOrd="0" destOrd="0" presId="urn:microsoft.com/office/officeart/2005/8/layout/hierarchy2"/>
    <dgm:cxn modelId="{99BCA54B-D79E-4F9E-B008-BF101BFD888E}" type="presOf" srcId="{8981885F-1BF1-4C57-8DDB-9A8657D5D960}" destId="{67700351-0581-4F7F-B9E8-62314CAD5837}" srcOrd="0" destOrd="0" presId="urn:microsoft.com/office/officeart/2005/8/layout/hierarchy2"/>
    <dgm:cxn modelId="{F89CB86C-50E1-4896-9E43-DAF55C602EC4}" type="presOf" srcId="{D8EB3320-35C1-4B37-BE96-12892A220ABF}" destId="{7D1E4D5B-11FD-4F73-865B-321F538A6334}" srcOrd="1" destOrd="0" presId="urn:microsoft.com/office/officeart/2005/8/layout/hierarchy2"/>
    <dgm:cxn modelId="{CFEBD874-0759-4FCE-A759-20282532F1EB}" srcId="{E4628FBC-53B9-44EF-9C6D-B3AC63D01E9C}" destId="{71C4FAD8-9367-432E-8835-276473A113AE}" srcOrd="0" destOrd="0" parTransId="{63D6F8C1-0CA0-462D-8969-65992EE37321}" sibTransId="{F78B1A6F-4B8C-4981-8F79-4DCE97BEC52D}"/>
    <dgm:cxn modelId="{A821407B-B8A1-412D-BA88-433D290E2033}" type="presOf" srcId="{05473BEB-4BD2-418C-97C9-CC0FE54FB2BE}" destId="{24C98FCA-D375-4457-AE24-A86C0317B3AC}" srcOrd="0" destOrd="0" presId="urn:microsoft.com/office/officeart/2005/8/layout/hierarchy2"/>
    <dgm:cxn modelId="{912D867B-4377-4F17-B773-D40F53B0C600}" srcId="{F5C5CB96-A171-4B06-BC44-5DA605B44E0B}" destId="{22AD16D3-2D50-4C63-A097-2D0F2C7309C0}" srcOrd="0" destOrd="0" parTransId="{E5671283-7605-4A22-ADF8-FCE1E824EEB5}" sibTransId="{BE6DE6D7-1073-4969-BA64-447790BE7F92}"/>
    <dgm:cxn modelId="{A4D24393-9391-4566-A14B-B00BFD3D7BDF}" type="presOf" srcId="{E5671283-7605-4A22-ADF8-FCE1E824EEB5}" destId="{3747E478-5BBD-4A81-BC49-4EBCEC31C829}" srcOrd="1" destOrd="0" presId="urn:microsoft.com/office/officeart/2005/8/layout/hierarchy2"/>
    <dgm:cxn modelId="{7776E09E-65E5-4C5D-87A7-614BC320156B}" srcId="{71C4FAD8-9367-432E-8835-276473A113AE}" destId="{B58917A2-7E3C-4DA6-9015-84553B6461EB}" srcOrd="0" destOrd="0" parTransId="{8981885F-1BF1-4C57-8DDB-9A8657D5D960}" sibTransId="{7248DF4A-52FF-45CF-8725-B5B649F65D9C}"/>
    <dgm:cxn modelId="{71B060AB-C9C4-4990-9547-641CBD20D8A1}" type="presOf" srcId="{6B586283-91AB-4FFC-89D0-53566C84FC83}" destId="{1595326E-447D-4458-95E4-943778B4728D}" srcOrd="0" destOrd="0" presId="urn:microsoft.com/office/officeart/2005/8/layout/hierarchy2"/>
    <dgm:cxn modelId="{6FEAA2B4-745A-4508-B26E-5921C2F211DD}" srcId="{71C4FAD8-9367-432E-8835-276473A113AE}" destId="{F5C5CB96-A171-4B06-BC44-5DA605B44E0B}" srcOrd="1" destOrd="0" parTransId="{05473BEB-4BD2-418C-97C9-CC0FE54FB2BE}" sibTransId="{967702A5-F9C5-416D-A321-8256E0635A9F}"/>
    <dgm:cxn modelId="{05E7CAC8-047C-4553-99ED-B20C302ADDC2}" type="presOf" srcId="{B58917A2-7E3C-4DA6-9015-84553B6461EB}" destId="{36028EC5-BD68-460E-A7B3-3F7E9B05B072}" srcOrd="0" destOrd="0" presId="urn:microsoft.com/office/officeart/2005/8/layout/hierarchy2"/>
    <dgm:cxn modelId="{89A52FCB-A564-4931-92CA-4C165874EC33}" type="presOf" srcId="{05473BEB-4BD2-418C-97C9-CC0FE54FB2BE}" destId="{B8D01850-D871-4F08-8BD5-6719090F9D75}" srcOrd="1" destOrd="0" presId="urn:microsoft.com/office/officeart/2005/8/layout/hierarchy2"/>
    <dgm:cxn modelId="{8DB86BE3-CAA5-4D97-8DF2-797F2C6E903F}" type="presOf" srcId="{E5671283-7605-4A22-ADF8-FCE1E824EEB5}" destId="{C00547A3-6BB9-443F-9042-CDF4E6C1AD87}" srcOrd="0" destOrd="0" presId="urn:microsoft.com/office/officeart/2005/8/layout/hierarchy2"/>
    <dgm:cxn modelId="{C28B5DEE-867B-4104-87F6-D9136085AF51}" srcId="{B58917A2-7E3C-4DA6-9015-84553B6461EB}" destId="{1DAFCF56-DF90-43CF-8814-F39162C5CCA4}" srcOrd="0" destOrd="0" parTransId="{6B586283-91AB-4FFC-89D0-53566C84FC83}" sibTransId="{C2E58906-DF23-4DF9-A82C-1BF4CED2E0AA}"/>
    <dgm:cxn modelId="{5358A2F7-4B13-4286-8F5B-C9D057C630F1}" srcId="{B58917A2-7E3C-4DA6-9015-84553B6461EB}" destId="{D1A4FF4C-7394-48FF-A525-482E8CC57761}" srcOrd="1" destOrd="0" parTransId="{D8EB3320-35C1-4B37-BE96-12892A220ABF}" sibTransId="{61ED7463-8030-4FF5-9D1A-3FBE84BA7CEC}"/>
    <dgm:cxn modelId="{7BA1E5F9-50E9-482B-A883-22A96E9595A0}" type="presOf" srcId="{E4628FBC-53B9-44EF-9C6D-B3AC63D01E9C}" destId="{C2362B9F-08FF-4D68-9CDD-0782CB69A8BC}" srcOrd="0" destOrd="0" presId="urn:microsoft.com/office/officeart/2005/8/layout/hierarchy2"/>
    <dgm:cxn modelId="{424874FF-57AA-4848-B448-0C240E7D4B44}" type="presOf" srcId="{8981885F-1BF1-4C57-8DDB-9A8657D5D960}" destId="{E3CD5207-23B5-4A91-A1B2-0A87482DF712}" srcOrd="1" destOrd="0" presId="urn:microsoft.com/office/officeart/2005/8/layout/hierarchy2"/>
    <dgm:cxn modelId="{928B824A-0E9A-4828-A7E1-51E0CF4947AD}" type="presParOf" srcId="{C2362B9F-08FF-4D68-9CDD-0782CB69A8BC}" destId="{FB206757-D1D1-4DC9-A01A-0F0BDA056669}" srcOrd="0" destOrd="0" presId="urn:microsoft.com/office/officeart/2005/8/layout/hierarchy2"/>
    <dgm:cxn modelId="{84BE9872-8B8B-40FB-8F9A-66A5406B22C9}" type="presParOf" srcId="{FB206757-D1D1-4DC9-A01A-0F0BDA056669}" destId="{EE6F5C13-28D5-4909-81E7-44A2BF800DB2}" srcOrd="0" destOrd="0" presId="urn:microsoft.com/office/officeart/2005/8/layout/hierarchy2"/>
    <dgm:cxn modelId="{1C05EA07-00A9-4212-A1A0-91800B0D2C9B}" type="presParOf" srcId="{FB206757-D1D1-4DC9-A01A-0F0BDA056669}" destId="{6A499EAD-C9CB-4121-9F0D-B8172D7FF595}" srcOrd="1" destOrd="0" presId="urn:microsoft.com/office/officeart/2005/8/layout/hierarchy2"/>
    <dgm:cxn modelId="{E3E482F2-D852-4A03-BC96-39C5C178B8C8}" type="presParOf" srcId="{6A499EAD-C9CB-4121-9F0D-B8172D7FF595}" destId="{67700351-0581-4F7F-B9E8-62314CAD5837}" srcOrd="0" destOrd="0" presId="urn:microsoft.com/office/officeart/2005/8/layout/hierarchy2"/>
    <dgm:cxn modelId="{6B56D515-7D71-40FB-B7BC-10B4E9553394}" type="presParOf" srcId="{67700351-0581-4F7F-B9E8-62314CAD5837}" destId="{E3CD5207-23B5-4A91-A1B2-0A87482DF712}" srcOrd="0" destOrd="0" presId="urn:microsoft.com/office/officeart/2005/8/layout/hierarchy2"/>
    <dgm:cxn modelId="{0D8C10F4-63DE-44E1-B6E7-97E826A553D9}" type="presParOf" srcId="{6A499EAD-C9CB-4121-9F0D-B8172D7FF595}" destId="{BD871422-701D-46B7-BBAA-E226F31BAE66}" srcOrd="1" destOrd="0" presId="urn:microsoft.com/office/officeart/2005/8/layout/hierarchy2"/>
    <dgm:cxn modelId="{65A93D87-0053-48AE-AA5C-5187542C9092}" type="presParOf" srcId="{BD871422-701D-46B7-BBAA-E226F31BAE66}" destId="{36028EC5-BD68-460E-A7B3-3F7E9B05B072}" srcOrd="0" destOrd="0" presId="urn:microsoft.com/office/officeart/2005/8/layout/hierarchy2"/>
    <dgm:cxn modelId="{34324694-C567-4486-8EB2-E492C0935DA6}" type="presParOf" srcId="{BD871422-701D-46B7-BBAA-E226F31BAE66}" destId="{CA3496B7-0ECA-4495-B48D-0B7F7E10238B}" srcOrd="1" destOrd="0" presId="urn:microsoft.com/office/officeart/2005/8/layout/hierarchy2"/>
    <dgm:cxn modelId="{BF3F2F95-5C37-4CB5-B223-1A00B009F596}" type="presParOf" srcId="{CA3496B7-0ECA-4495-B48D-0B7F7E10238B}" destId="{1595326E-447D-4458-95E4-943778B4728D}" srcOrd="0" destOrd="0" presId="urn:microsoft.com/office/officeart/2005/8/layout/hierarchy2"/>
    <dgm:cxn modelId="{2BE3F873-9592-4159-ABFE-7956E6B780E8}" type="presParOf" srcId="{1595326E-447D-4458-95E4-943778B4728D}" destId="{F7273761-2D9A-4F8A-AC02-A00EE86C7085}" srcOrd="0" destOrd="0" presId="urn:microsoft.com/office/officeart/2005/8/layout/hierarchy2"/>
    <dgm:cxn modelId="{46AC60ED-0AD9-49C2-9652-A7E59672A3C6}" type="presParOf" srcId="{CA3496B7-0ECA-4495-B48D-0B7F7E10238B}" destId="{84B3EC79-56AC-47A7-8679-53C0E0444E28}" srcOrd="1" destOrd="0" presId="urn:microsoft.com/office/officeart/2005/8/layout/hierarchy2"/>
    <dgm:cxn modelId="{03ABEE16-D7D2-4721-93CD-D045F36C7010}" type="presParOf" srcId="{84B3EC79-56AC-47A7-8679-53C0E0444E28}" destId="{11B24529-AFC4-4043-924D-6CA7342BF1FD}" srcOrd="0" destOrd="0" presId="urn:microsoft.com/office/officeart/2005/8/layout/hierarchy2"/>
    <dgm:cxn modelId="{94D7D4A1-8DC5-4E3F-BA95-66FE29854A7C}" type="presParOf" srcId="{84B3EC79-56AC-47A7-8679-53C0E0444E28}" destId="{636439DF-BB98-41AC-B5BD-6CADC1CC404B}" srcOrd="1" destOrd="0" presId="urn:microsoft.com/office/officeart/2005/8/layout/hierarchy2"/>
    <dgm:cxn modelId="{ADB40A64-F495-4199-8D77-3694D3F8DDA5}" type="presParOf" srcId="{CA3496B7-0ECA-4495-B48D-0B7F7E10238B}" destId="{C0266FD5-BB76-49AD-BB7F-CAA0094FCB3E}" srcOrd="2" destOrd="0" presId="urn:microsoft.com/office/officeart/2005/8/layout/hierarchy2"/>
    <dgm:cxn modelId="{0E0A0B1C-7F36-444D-802A-434811589144}" type="presParOf" srcId="{C0266FD5-BB76-49AD-BB7F-CAA0094FCB3E}" destId="{7D1E4D5B-11FD-4F73-865B-321F538A6334}" srcOrd="0" destOrd="0" presId="urn:microsoft.com/office/officeart/2005/8/layout/hierarchy2"/>
    <dgm:cxn modelId="{9F3E111E-FD72-4801-AB74-DA3F2BDB4680}" type="presParOf" srcId="{CA3496B7-0ECA-4495-B48D-0B7F7E10238B}" destId="{FD24636D-D8D8-4F2B-BF55-BC26E62F01B3}" srcOrd="3" destOrd="0" presId="urn:microsoft.com/office/officeart/2005/8/layout/hierarchy2"/>
    <dgm:cxn modelId="{9608EF9F-01D1-4DFA-AF4A-20E6C26A9A81}" type="presParOf" srcId="{FD24636D-D8D8-4F2B-BF55-BC26E62F01B3}" destId="{9983C9A3-356E-440A-8882-90E7A5496850}" srcOrd="0" destOrd="0" presId="urn:microsoft.com/office/officeart/2005/8/layout/hierarchy2"/>
    <dgm:cxn modelId="{DEF33E10-B14F-47B8-8309-41FD5C66D6F9}" type="presParOf" srcId="{FD24636D-D8D8-4F2B-BF55-BC26E62F01B3}" destId="{36B60914-C730-499C-8CE7-FC8F5F876C9F}" srcOrd="1" destOrd="0" presId="urn:microsoft.com/office/officeart/2005/8/layout/hierarchy2"/>
    <dgm:cxn modelId="{D563365E-F9AB-4B7E-BB7E-9859E82F8AE2}" type="presParOf" srcId="{6A499EAD-C9CB-4121-9F0D-B8172D7FF595}" destId="{24C98FCA-D375-4457-AE24-A86C0317B3AC}" srcOrd="2" destOrd="0" presId="urn:microsoft.com/office/officeart/2005/8/layout/hierarchy2"/>
    <dgm:cxn modelId="{24987F4C-ABFA-42DB-943A-E36EABB54634}" type="presParOf" srcId="{24C98FCA-D375-4457-AE24-A86C0317B3AC}" destId="{B8D01850-D871-4F08-8BD5-6719090F9D75}" srcOrd="0" destOrd="0" presId="urn:microsoft.com/office/officeart/2005/8/layout/hierarchy2"/>
    <dgm:cxn modelId="{8FC04ABE-2757-467B-92A9-E367978B3C71}" type="presParOf" srcId="{6A499EAD-C9CB-4121-9F0D-B8172D7FF595}" destId="{FE7B7BA9-3E5F-4A4B-A275-35EAA3640171}" srcOrd="3" destOrd="0" presId="urn:microsoft.com/office/officeart/2005/8/layout/hierarchy2"/>
    <dgm:cxn modelId="{CE5095A5-13E2-44E7-A361-B8A8CA64B38F}" type="presParOf" srcId="{FE7B7BA9-3E5F-4A4B-A275-35EAA3640171}" destId="{1F8BB595-E919-4E33-B4F7-EB74F4C42BAF}" srcOrd="0" destOrd="0" presId="urn:microsoft.com/office/officeart/2005/8/layout/hierarchy2"/>
    <dgm:cxn modelId="{4119ABC5-C9AB-4695-9D67-CAFF26B1D331}" type="presParOf" srcId="{FE7B7BA9-3E5F-4A4B-A275-35EAA3640171}" destId="{84D6E36A-3EFD-4AC0-8511-0A446EEA7825}" srcOrd="1" destOrd="0" presId="urn:microsoft.com/office/officeart/2005/8/layout/hierarchy2"/>
    <dgm:cxn modelId="{6D58D2A4-32C2-49A2-898C-7FA00055C68B}" type="presParOf" srcId="{84D6E36A-3EFD-4AC0-8511-0A446EEA7825}" destId="{C00547A3-6BB9-443F-9042-CDF4E6C1AD87}" srcOrd="0" destOrd="0" presId="urn:microsoft.com/office/officeart/2005/8/layout/hierarchy2"/>
    <dgm:cxn modelId="{3145CC40-6B07-492F-9523-6B16B8D2D2E0}" type="presParOf" srcId="{C00547A3-6BB9-443F-9042-CDF4E6C1AD87}" destId="{3747E478-5BBD-4A81-BC49-4EBCEC31C829}" srcOrd="0" destOrd="0" presId="urn:microsoft.com/office/officeart/2005/8/layout/hierarchy2"/>
    <dgm:cxn modelId="{7876CDFF-FD39-427C-B6F2-CCD6155BF52B}" type="presParOf" srcId="{84D6E36A-3EFD-4AC0-8511-0A446EEA7825}" destId="{8A28333E-37B9-499B-B253-6E065D21245C}" srcOrd="1" destOrd="0" presId="urn:microsoft.com/office/officeart/2005/8/layout/hierarchy2"/>
    <dgm:cxn modelId="{2EDB936F-E2A2-4146-B297-BE7A52A247A7}" type="presParOf" srcId="{8A28333E-37B9-499B-B253-6E065D21245C}" destId="{05137704-C3F7-492B-9250-6F45C85B6567}" srcOrd="0" destOrd="0" presId="urn:microsoft.com/office/officeart/2005/8/layout/hierarchy2"/>
    <dgm:cxn modelId="{7458EE1A-A09F-4A2B-8B17-044CF377DC43}" type="presParOf" srcId="{8A28333E-37B9-499B-B253-6E065D21245C}" destId="{0A7E810A-CE20-47DE-824F-154B14C778B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−0.19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+0.22</m:t>
                      </m:r>
                    </m:sup>
                  </m:sSubSup>
                </m:oMath>
              </a14:m>
              <a:r>
                <a:rPr lang="en-US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0.82〗_(−0.19)^(+0.22)</a:t>
              </a:r>
              <a:r>
                <a:rPr lang="en-US" dirty="0"/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5E4E8AC-8892-4706-92E7-66B305C083D1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−0.19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+0.22</m:t>
                      </m:r>
                    </m:sup>
                  </m:sSubSup>
                </m:oMath>
              </a14:m>
              <a:r>
                <a:rPr lang="en-US" dirty="0"/>
                <a:t>)</a:t>
              </a:r>
            </a:p>
          </dgm:t>
        </dgm:pt>
      </mc:Choice>
      <mc:Fallback xmlns="">
        <dgm:pt modelId="{D5E4E8AC-8892-4706-92E7-66B305C083D1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0.82〗_(−0.19)^(+0.22)</a:t>
              </a:r>
              <a:r>
                <a:rPr lang="en-US" dirty="0"/>
                <a:t>)</a:t>
              </a:r>
            </a:p>
          </dgm:t>
        </dgm:pt>
      </mc:Fallback>
    </mc:AlternateContent>
    <dgm:pt modelId="{A5CDCE81-B21E-4B1E-8EE1-AD57D1B85695}" type="parTrans" cxnId="{15489FC2-73B2-43CB-A5A5-F8DCC2242356}">
      <dgm:prSet/>
      <dgm:spPr/>
      <dgm:t>
        <a:bodyPr/>
        <a:lstStyle/>
        <a:p>
          <a:endParaRPr lang="en-US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/>
        </a:p>
      </dgm:t>
    </dgm:pt>
    <dgm:pt modelId="{97825DA6-3226-4C57-9E20-DF56B0AA9BC0}">
      <dgm:prSet phldrT="[Text]" phldr="1"/>
      <dgm:spPr/>
      <dgm:t>
        <a:bodyPr/>
        <a:lstStyle/>
        <a:p>
          <a:endParaRPr lang="en-US"/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/>
        </a:p>
      </dgm:t>
    </dgm:pt>
    <dgm:pt modelId="{76D04516-487A-4CF4-AB73-428B14D9331A}">
      <dgm:prSet phldrT="[Text]" phldr="1"/>
      <dgm:spPr/>
      <dgm:t>
        <a:bodyPr/>
        <a:lstStyle/>
        <a:p>
          <a:endParaRPr lang="en-US"/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/>
        </a:p>
      </dgm:t>
    </dgm:pt>
    <dgm:pt modelId="{9981F2CC-60F7-4161-B7CB-78FB8E9CFABB}">
      <dgm:prSet phldrT="[Text]" phldr="1"/>
      <dgm:spPr/>
      <dgm:t>
        <a:bodyPr/>
        <a:lstStyle/>
        <a:p>
          <a:endParaRPr lang="en-US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/>
        </a:p>
      </dgm:t>
    </dgm:pt>
    <dgm:pt modelId="{4F0BF8B5-887B-4358-9268-DA642C8581CE}">
      <dgm:prSet phldrT="[Text]" phldr="1"/>
      <dgm:spPr/>
      <dgm:t>
        <a:bodyPr/>
        <a:lstStyle/>
        <a:p>
          <a:endParaRPr lang="en-US"/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/>
        </a:p>
      </dgm:t>
    </dgm:pt>
    <dgm:pt modelId="{A74745BF-D9BB-43F1-9F1E-7A06316251FE}" type="pres">
      <dgm:prSet presAssocID="{633C381C-6CA5-4984-98E2-611B98BF30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185A151-E806-466D-AA41-AA279B721839}" type="pres">
      <dgm:prSet presAssocID="{5EC85913-1E17-45EF-8E6A-079BF37D3945}" presName="root1" presStyleCnt="0"/>
      <dgm:spPr/>
    </dgm:pt>
    <dgm:pt modelId="{E6705296-951E-4ABB-A146-5364EAAE2678}" type="pres">
      <dgm:prSet presAssocID="{5EC85913-1E17-45EF-8E6A-079BF37D3945}" presName="LevelOneTextNode" presStyleLbl="node0" presStyleIdx="0" presStyleCnt="1">
        <dgm:presLayoutVars>
          <dgm:chPref val="3"/>
        </dgm:presLayoutVars>
      </dgm:prSet>
      <dgm:spPr/>
    </dgm:pt>
    <dgm:pt modelId="{7C343100-EF72-4C5F-8865-5EEBFCDA467D}" type="pres">
      <dgm:prSet presAssocID="{5EC85913-1E17-45EF-8E6A-079BF37D3945}" presName="level2hierChild" presStyleCnt="0"/>
      <dgm:spPr/>
    </dgm:pt>
    <dgm:pt modelId="{59C70615-240E-4891-AACC-87B3FA51BE60}" type="pres">
      <dgm:prSet presAssocID="{A5CDCE81-B21E-4B1E-8EE1-AD57D1B85695}" presName="conn2-1" presStyleLbl="parChTrans1D2" presStyleIdx="0" presStyleCnt="2"/>
      <dgm:spPr/>
    </dgm:pt>
    <dgm:pt modelId="{FB606E47-93F9-43B6-B672-56CDC63A7092}" type="pres">
      <dgm:prSet presAssocID="{A5CDCE81-B21E-4B1E-8EE1-AD57D1B85695}" presName="connTx" presStyleLbl="parChTrans1D2" presStyleIdx="0" presStyleCnt="2"/>
      <dgm:spPr/>
    </dgm:pt>
    <dgm:pt modelId="{C3D8ADAE-5FF3-4982-8D42-83F458D477CC}" type="pres">
      <dgm:prSet presAssocID="{D5E4E8AC-8892-4706-92E7-66B305C083D1}" presName="root2" presStyleCnt="0"/>
      <dgm:spPr/>
    </dgm:pt>
    <dgm:pt modelId="{9DC26389-984B-4BF0-B487-BA470C655966}" type="pres">
      <dgm:prSet presAssocID="{D5E4E8AC-8892-4706-92E7-66B305C083D1}" presName="LevelTwoTextNode" presStyleLbl="node2" presStyleIdx="0" presStyleCnt="2">
        <dgm:presLayoutVars>
          <dgm:chPref val="3"/>
        </dgm:presLayoutVars>
      </dgm:prSet>
      <dgm:spPr/>
    </dgm:pt>
    <dgm:pt modelId="{1B199B1E-6B74-4635-8B1D-A1FE4E491786}" type="pres">
      <dgm:prSet presAssocID="{D5E4E8AC-8892-4706-92E7-66B305C083D1}" presName="level3hierChild" presStyleCnt="0"/>
      <dgm:spPr/>
    </dgm:pt>
    <dgm:pt modelId="{AD14DC3E-3297-490E-95BC-2E80665024D4}" type="pres">
      <dgm:prSet presAssocID="{C002E01F-0239-4787-BFDE-7BDA1F386F9B}" presName="conn2-1" presStyleLbl="parChTrans1D3" presStyleIdx="0" presStyleCnt="3"/>
      <dgm:spPr/>
    </dgm:pt>
    <dgm:pt modelId="{F15D1177-AFEC-46F0-8162-15723B789408}" type="pres">
      <dgm:prSet presAssocID="{C002E01F-0239-4787-BFDE-7BDA1F386F9B}" presName="connTx" presStyleLbl="parChTrans1D3" presStyleIdx="0" presStyleCnt="3"/>
      <dgm:spPr/>
    </dgm:pt>
    <dgm:pt modelId="{E64C664D-C945-4A08-B6B2-B6CD31F32588}" type="pres">
      <dgm:prSet presAssocID="{97825DA6-3226-4C57-9E20-DF56B0AA9BC0}" presName="root2" presStyleCnt="0"/>
      <dgm:spPr/>
    </dgm:pt>
    <dgm:pt modelId="{9DCD77A4-1595-4E7B-A8DF-389CA29D4F9F}" type="pres">
      <dgm:prSet presAssocID="{97825DA6-3226-4C57-9E20-DF56B0AA9BC0}" presName="LevelTwoTextNode" presStyleLbl="node3" presStyleIdx="0" presStyleCnt="3">
        <dgm:presLayoutVars>
          <dgm:chPref val="3"/>
        </dgm:presLayoutVars>
      </dgm:prSet>
      <dgm:spPr/>
    </dgm:pt>
    <dgm:pt modelId="{0CF2832E-7EDD-4724-B40D-490EBB9853E4}" type="pres">
      <dgm:prSet presAssocID="{97825DA6-3226-4C57-9E20-DF56B0AA9BC0}" presName="level3hierChild" presStyleCnt="0"/>
      <dgm:spPr/>
    </dgm:pt>
    <dgm:pt modelId="{D085E202-D625-4E60-9747-9F7F10EEA6E3}" type="pres">
      <dgm:prSet presAssocID="{8CCFC09D-6D35-4270-BF73-DB9E2B946E96}" presName="conn2-1" presStyleLbl="parChTrans1D3" presStyleIdx="1" presStyleCnt="3"/>
      <dgm:spPr/>
    </dgm:pt>
    <dgm:pt modelId="{B9F69A5F-EDF3-4527-83A8-702B8D22857B}" type="pres">
      <dgm:prSet presAssocID="{8CCFC09D-6D35-4270-BF73-DB9E2B946E96}" presName="connTx" presStyleLbl="parChTrans1D3" presStyleIdx="1" presStyleCnt="3"/>
      <dgm:spPr/>
    </dgm:pt>
    <dgm:pt modelId="{C55E01B8-1443-4B73-9D8A-920411327F5C}" type="pres">
      <dgm:prSet presAssocID="{76D04516-487A-4CF4-AB73-428B14D9331A}" presName="root2" presStyleCnt="0"/>
      <dgm:spPr/>
    </dgm:pt>
    <dgm:pt modelId="{B0BC4502-DF5C-4517-BACE-6B487FDF3FD0}" type="pres">
      <dgm:prSet presAssocID="{76D04516-487A-4CF4-AB73-428B14D9331A}" presName="LevelTwoTextNode" presStyleLbl="node3" presStyleIdx="1" presStyleCnt="3">
        <dgm:presLayoutVars>
          <dgm:chPref val="3"/>
        </dgm:presLayoutVars>
      </dgm:prSet>
      <dgm:spPr/>
    </dgm:pt>
    <dgm:pt modelId="{9DE08292-81F1-4AFB-9AC5-C6BBAD6884CB}" type="pres">
      <dgm:prSet presAssocID="{76D04516-487A-4CF4-AB73-428B14D9331A}" presName="level3hierChild" presStyleCnt="0"/>
      <dgm:spPr/>
    </dgm:pt>
    <dgm:pt modelId="{53FF1D54-7EB6-4A3E-9C04-86747E6C0F5C}" type="pres">
      <dgm:prSet presAssocID="{25C81612-89C8-4137-87B3-43382B005452}" presName="conn2-1" presStyleLbl="parChTrans1D2" presStyleIdx="1" presStyleCnt="2"/>
      <dgm:spPr/>
    </dgm:pt>
    <dgm:pt modelId="{AFB63E69-8B1A-4260-9A7B-0BBDC3854D6E}" type="pres">
      <dgm:prSet presAssocID="{25C81612-89C8-4137-87B3-43382B005452}" presName="connTx" presStyleLbl="parChTrans1D2" presStyleIdx="1" presStyleCnt="2"/>
      <dgm:spPr/>
    </dgm:pt>
    <dgm:pt modelId="{41D68107-DF56-4621-B526-2EBC14269EC3}" type="pres">
      <dgm:prSet presAssocID="{9981F2CC-60F7-4161-B7CB-78FB8E9CFABB}" presName="root2" presStyleCnt="0"/>
      <dgm:spPr/>
    </dgm:pt>
    <dgm:pt modelId="{A83B446C-C5AC-4336-95AF-1A018C3ACB76}" type="pres">
      <dgm:prSet presAssocID="{9981F2CC-60F7-4161-B7CB-78FB8E9CFABB}" presName="LevelTwoTextNode" presStyleLbl="node2" presStyleIdx="1" presStyleCnt="2">
        <dgm:presLayoutVars>
          <dgm:chPref val="3"/>
        </dgm:presLayoutVars>
      </dgm:prSet>
      <dgm:spPr/>
    </dgm:pt>
    <dgm:pt modelId="{7838E70A-EC19-4B28-854A-C86DEC5B854D}" type="pres">
      <dgm:prSet presAssocID="{9981F2CC-60F7-4161-B7CB-78FB8E9CFABB}" presName="level3hierChild" presStyleCnt="0"/>
      <dgm:spPr/>
    </dgm:pt>
    <dgm:pt modelId="{74DBE375-7187-4515-9C01-FA18CD129499}" type="pres">
      <dgm:prSet presAssocID="{6C5D1571-A973-490B-AA1F-7948D503F995}" presName="conn2-1" presStyleLbl="parChTrans1D3" presStyleIdx="2" presStyleCnt="3"/>
      <dgm:spPr/>
    </dgm:pt>
    <dgm:pt modelId="{08D7C8EE-108E-410E-91A3-D761F66DF468}" type="pres">
      <dgm:prSet presAssocID="{6C5D1571-A973-490B-AA1F-7948D503F995}" presName="connTx" presStyleLbl="parChTrans1D3" presStyleIdx="2" presStyleCnt="3"/>
      <dgm:spPr/>
    </dgm:pt>
    <dgm:pt modelId="{4CB0C28B-2D67-4106-A6B5-B08815E6C435}" type="pres">
      <dgm:prSet presAssocID="{4F0BF8B5-887B-4358-9268-DA642C8581CE}" presName="root2" presStyleCnt="0"/>
      <dgm:spPr/>
    </dgm:pt>
    <dgm:pt modelId="{920364E6-74EE-493F-8D0F-CDE024556BAC}" type="pres">
      <dgm:prSet presAssocID="{4F0BF8B5-887B-4358-9268-DA642C8581CE}" presName="LevelTwoTextNode" presStyleLbl="node3" presStyleIdx="2" presStyleCnt="3">
        <dgm:presLayoutVars>
          <dgm:chPref val="3"/>
        </dgm:presLayoutVars>
      </dgm:prSet>
      <dgm:spPr/>
    </dgm:pt>
    <dgm:pt modelId="{3E56AE18-D91D-47CF-BCD6-B425487A4140}" type="pres">
      <dgm:prSet presAssocID="{4F0BF8B5-887B-4358-9268-DA642C8581CE}" presName="level3hierChild" presStyleCnt="0"/>
      <dgm:spPr/>
    </dgm:pt>
  </dgm:ptLst>
  <dgm:cxnLst>
    <dgm:cxn modelId="{BAAFCA06-26A8-4B35-B96F-2FD478B1A18D}" type="presOf" srcId="{97825DA6-3226-4C57-9E20-DF56B0AA9BC0}" destId="{9DCD77A4-1595-4E7B-A8DF-389CA29D4F9F}" srcOrd="0" destOrd="0" presId="urn:microsoft.com/office/officeart/2005/8/layout/hierarchy2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A1B84B0B-E88B-41BB-A2BC-C62DF5DCD431}" type="presOf" srcId="{6C5D1571-A973-490B-AA1F-7948D503F995}" destId="{08D7C8EE-108E-410E-91A3-D761F66DF468}" srcOrd="1" destOrd="0" presId="urn:microsoft.com/office/officeart/2005/8/layout/hierarchy2"/>
    <dgm:cxn modelId="{15DCE713-FF56-4DAE-9FFC-2EB97330471C}" type="presOf" srcId="{6C5D1571-A973-490B-AA1F-7948D503F995}" destId="{74DBE375-7187-4515-9C01-FA18CD129499}" srcOrd="0" destOrd="0" presId="urn:microsoft.com/office/officeart/2005/8/layout/hierarchy2"/>
    <dgm:cxn modelId="{89A17015-D4F0-4168-BCF9-C11AE5F1EC1B}" type="presOf" srcId="{633C381C-6CA5-4984-98E2-611B98BF30E9}" destId="{A74745BF-D9BB-43F1-9F1E-7A06316251FE}" srcOrd="0" destOrd="0" presId="urn:microsoft.com/office/officeart/2005/8/layout/hierarchy2"/>
    <dgm:cxn modelId="{66D54918-D002-467D-8B51-CFB65A937BE3}" type="presOf" srcId="{25C81612-89C8-4137-87B3-43382B005452}" destId="{AFB63E69-8B1A-4260-9A7B-0BBDC3854D6E}" srcOrd="1" destOrd="0" presId="urn:microsoft.com/office/officeart/2005/8/layout/hierarchy2"/>
    <dgm:cxn modelId="{283BB333-3145-44E6-9B1F-BDD3D583BC40}" type="presOf" srcId="{C002E01F-0239-4787-BFDE-7BDA1F386F9B}" destId="{AD14DC3E-3297-490E-95BC-2E80665024D4}" srcOrd="0" destOrd="0" presId="urn:microsoft.com/office/officeart/2005/8/layout/hierarchy2"/>
    <dgm:cxn modelId="{8567BF41-C2CF-43B7-A5EE-7A0829911BA4}" type="presOf" srcId="{D5E4E8AC-8892-4706-92E7-66B305C083D1}" destId="{9DC26389-984B-4BF0-B487-BA470C655966}" srcOrd="0" destOrd="0" presId="urn:microsoft.com/office/officeart/2005/8/layout/hierarchy2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1DC96365-B60B-4F9B-938B-266724CFB456}" type="presOf" srcId="{A5CDCE81-B21E-4B1E-8EE1-AD57D1B85695}" destId="{59C70615-240E-4891-AACC-87B3FA51BE60}" srcOrd="0" destOrd="0" presId="urn:microsoft.com/office/officeart/2005/8/layout/hierarchy2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0DEC8671-278F-4055-B4BE-38067FC7C5F6}" type="presOf" srcId="{8CCFC09D-6D35-4270-BF73-DB9E2B946E96}" destId="{D085E202-D625-4E60-9747-9F7F10EEA6E3}" srcOrd="0" destOrd="0" presId="urn:microsoft.com/office/officeart/2005/8/layout/hierarchy2"/>
    <dgm:cxn modelId="{AB473F79-6715-4D17-87AC-119D5EE96606}" type="presOf" srcId="{8CCFC09D-6D35-4270-BF73-DB9E2B946E96}" destId="{B9F69A5F-EDF3-4527-83A8-702B8D22857B}" srcOrd="1" destOrd="0" presId="urn:microsoft.com/office/officeart/2005/8/layout/hierarchy2"/>
    <dgm:cxn modelId="{B1DE8489-ECAC-4274-BFD1-45A4FD334AE6}" type="presOf" srcId="{76D04516-487A-4CF4-AB73-428B14D9331A}" destId="{B0BC4502-DF5C-4517-BACE-6B487FDF3FD0}" srcOrd="0" destOrd="0" presId="urn:microsoft.com/office/officeart/2005/8/layout/hierarchy2"/>
    <dgm:cxn modelId="{DEE5BCA0-B7A2-42D5-9139-80DE38C06C02}" type="presOf" srcId="{A5CDCE81-B21E-4B1E-8EE1-AD57D1B85695}" destId="{FB606E47-93F9-43B6-B672-56CDC63A7092}" srcOrd="1" destOrd="0" presId="urn:microsoft.com/office/officeart/2005/8/layout/hierarchy2"/>
    <dgm:cxn modelId="{D0605DA6-BD1C-4706-9692-506BF043FDF1}" type="presOf" srcId="{25C81612-89C8-4137-87B3-43382B005452}" destId="{53FF1D54-7EB6-4A3E-9C04-86747E6C0F5C}" srcOrd="0" destOrd="0" presId="urn:microsoft.com/office/officeart/2005/8/layout/hierarchy2"/>
    <dgm:cxn modelId="{1E3538A7-9188-47A0-BEDF-9086FBA34663}" type="presOf" srcId="{C002E01F-0239-4787-BFDE-7BDA1F386F9B}" destId="{F15D1177-AFEC-46F0-8162-15723B789408}" srcOrd="1" destOrd="0" presId="urn:microsoft.com/office/officeart/2005/8/layout/hierarchy2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D2B93EDA-024A-4C86-8B46-1374B3358DC8}" type="presOf" srcId="{9981F2CC-60F7-4161-B7CB-78FB8E9CFABB}" destId="{A83B446C-C5AC-4336-95AF-1A018C3ACB76}" srcOrd="0" destOrd="0" presId="urn:microsoft.com/office/officeart/2005/8/layout/hierarchy2"/>
    <dgm:cxn modelId="{0C3B03DE-0842-4B85-8FA0-5F238136EF94}" type="presOf" srcId="{4F0BF8B5-887B-4358-9268-DA642C8581CE}" destId="{920364E6-74EE-493F-8D0F-CDE024556BAC}" srcOrd="0" destOrd="0" presId="urn:microsoft.com/office/officeart/2005/8/layout/hierarchy2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8BF2CF9-DB33-49F7-9A64-866885E0EC1B}" type="presOf" srcId="{5EC85913-1E17-45EF-8E6A-079BF37D3945}" destId="{E6705296-951E-4ABB-A146-5364EAAE2678}" srcOrd="0" destOrd="0" presId="urn:microsoft.com/office/officeart/2005/8/layout/hierarchy2"/>
    <dgm:cxn modelId="{F947B4CB-DE35-40F4-B0E1-3689FD01AE6B}" type="presParOf" srcId="{A74745BF-D9BB-43F1-9F1E-7A06316251FE}" destId="{C185A151-E806-466D-AA41-AA279B721839}" srcOrd="0" destOrd="0" presId="urn:microsoft.com/office/officeart/2005/8/layout/hierarchy2"/>
    <dgm:cxn modelId="{940877B8-7774-4A23-A091-4700E9FFEA3E}" type="presParOf" srcId="{C185A151-E806-466D-AA41-AA279B721839}" destId="{E6705296-951E-4ABB-A146-5364EAAE2678}" srcOrd="0" destOrd="0" presId="urn:microsoft.com/office/officeart/2005/8/layout/hierarchy2"/>
    <dgm:cxn modelId="{C7A5DF12-45AA-440F-A1CE-E9BF2F3FBEF0}" type="presParOf" srcId="{C185A151-E806-466D-AA41-AA279B721839}" destId="{7C343100-EF72-4C5F-8865-5EEBFCDA467D}" srcOrd="1" destOrd="0" presId="urn:microsoft.com/office/officeart/2005/8/layout/hierarchy2"/>
    <dgm:cxn modelId="{FA27F738-E4DE-4E2F-98DC-3100B3E751A8}" type="presParOf" srcId="{7C343100-EF72-4C5F-8865-5EEBFCDA467D}" destId="{59C70615-240E-4891-AACC-87B3FA51BE60}" srcOrd="0" destOrd="0" presId="urn:microsoft.com/office/officeart/2005/8/layout/hierarchy2"/>
    <dgm:cxn modelId="{7B30345D-B59D-45B9-BB70-F30546B74DFF}" type="presParOf" srcId="{59C70615-240E-4891-AACC-87B3FA51BE60}" destId="{FB606E47-93F9-43B6-B672-56CDC63A7092}" srcOrd="0" destOrd="0" presId="urn:microsoft.com/office/officeart/2005/8/layout/hierarchy2"/>
    <dgm:cxn modelId="{15101B35-FD9E-462F-AAF9-B23D5CB1776F}" type="presParOf" srcId="{7C343100-EF72-4C5F-8865-5EEBFCDA467D}" destId="{C3D8ADAE-5FF3-4982-8D42-83F458D477CC}" srcOrd="1" destOrd="0" presId="urn:microsoft.com/office/officeart/2005/8/layout/hierarchy2"/>
    <dgm:cxn modelId="{6AF3D808-E8A8-4E4C-983A-515CBDCD67F3}" type="presParOf" srcId="{C3D8ADAE-5FF3-4982-8D42-83F458D477CC}" destId="{9DC26389-984B-4BF0-B487-BA470C655966}" srcOrd="0" destOrd="0" presId="urn:microsoft.com/office/officeart/2005/8/layout/hierarchy2"/>
    <dgm:cxn modelId="{424848F8-53C8-4F13-BCE0-76C48CFCDF74}" type="presParOf" srcId="{C3D8ADAE-5FF3-4982-8D42-83F458D477CC}" destId="{1B199B1E-6B74-4635-8B1D-A1FE4E491786}" srcOrd="1" destOrd="0" presId="urn:microsoft.com/office/officeart/2005/8/layout/hierarchy2"/>
    <dgm:cxn modelId="{3C340A97-1A9E-4C5E-B241-7067059B7AA1}" type="presParOf" srcId="{1B199B1E-6B74-4635-8B1D-A1FE4E491786}" destId="{AD14DC3E-3297-490E-95BC-2E80665024D4}" srcOrd="0" destOrd="0" presId="urn:microsoft.com/office/officeart/2005/8/layout/hierarchy2"/>
    <dgm:cxn modelId="{49E8B4F8-98FE-43D0-B9BA-DBF5B71BF43F}" type="presParOf" srcId="{AD14DC3E-3297-490E-95BC-2E80665024D4}" destId="{F15D1177-AFEC-46F0-8162-15723B789408}" srcOrd="0" destOrd="0" presId="urn:microsoft.com/office/officeart/2005/8/layout/hierarchy2"/>
    <dgm:cxn modelId="{BB707875-95B9-4E2D-94D2-F6C93E04DB0F}" type="presParOf" srcId="{1B199B1E-6B74-4635-8B1D-A1FE4E491786}" destId="{E64C664D-C945-4A08-B6B2-B6CD31F32588}" srcOrd="1" destOrd="0" presId="urn:microsoft.com/office/officeart/2005/8/layout/hierarchy2"/>
    <dgm:cxn modelId="{E900B351-027C-45FE-ABFF-271DFC3D095E}" type="presParOf" srcId="{E64C664D-C945-4A08-B6B2-B6CD31F32588}" destId="{9DCD77A4-1595-4E7B-A8DF-389CA29D4F9F}" srcOrd="0" destOrd="0" presId="urn:microsoft.com/office/officeart/2005/8/layout/hierarchy2"/>
    <dgm:cxn modelId="{8C80BC4D-9D4B-4322-8658-CA3C954FCD77}" type="presParOf" srcId="{E64C664D-C945-4A08-B6B2-B6CD31F32588}" destId="{0CF2832E-7EDD-4724-B40D-490EBB9853E4}" srcOrd="1" destOrd="0" presId="urn:microsoft.com/office/officeart/2005/8/layout/hierarchy2"/>
    <dgm:cxn modelId="{1B270333-376D-482A-9B54-9CD86326A7D4}" type="presParOf" srcId="{1B199B1E-6B74-4635-8B1D-A1FE4E491786}" destId="{D085E202-D625-4E60-9747-9F7F10EEA6E3}" srcOrd="2" destOrd="0" presId="urn:microsoft.com/office/officeart/2005/8/layout/hierarchy2"/>
    <dgm:cxn modelId="{B1CC51AC-54F5-48CB-BDDA-9D201B17FDC4}" type="presParOf" srcId="{D085E202-D625-4E60-9747-9F7F10EEA6E3}" destId="{B9F69A5F-EDF3-4527-83A8-702B8D22857B}" srcOrd="0" destOrd="0" presId="urn:microsoft.com/office/officeart/2005/8/layout/hierarchy2"/>
    <dgm:cxn modelId="{D2E4B8FF-03D5-42BA-9ED6-8C9F1067E714}" type="presParOf" srcId="{1B199B1E-6B74-4635-8B1D-A1FE4E491786}" destId="{C55E01B8-1443-4B73-9D8A-920411327F5C}" srcOrd="3" destOrd="0" presId="urn:microsoft.com/office/officeart/2005/8/layout/hierarchy2"/>
    <dgm:cxn modelId="{A183FD5D-A5E2-4F6B-A9CD-1DE63AB19B53}" type="presParOf" srcId="{C55E01B8-1443-4B73-9D8A-920411327F5C}" destId="{B0BC4502-DF5C-4517-BACE-6B487FDF3FD0}" srcOrd="0" destOrd="0" presId="urn:microsoft.com/office/officeart/2005/8/layout/hierarchy2"/>
    <dgm:cxn modelId="{D8895509-AA93-4610-8993-5B8B5F077C2C}" type="presParOf" srcId="{C55E01B8-1443-4B73-9D8A-920411327F5C}" destId="{9DE08292-81F1-4AFB-9AC5-C6BBAD6884CB}" srcOrd="1" destOrd="0" presId="urn:microsoft.com/office/officeart/2005/8/layout/hierarchy2"/>
    <dgm:cxn modelId="{CE8CD1B8-01F5-4961-8F4A-83EE5E40F6E0}" type="presParOf" srcId="{7C343100-EF72-4C5F-8865-5EEBFCDA467D}" destId="{53FF1D54-7EB6-4A3E-9C04-86747E6C0F5C}" srcOrd="2" destOrd="0" presId="urn:microsoft.com/office/officeart/2005/8/layout/hierarchy2"/>
    <dgm:cxn modelId="{FBC62695-87C0-422B-AAEC-BF2C62987BF0}" type="presParOf" srcId="{53FF1D54-7EB6-4A3E-9C04-86747E6C0F5C}" destId="{AFB63E69-8B1A-4260-9A7B-0BBDC3854D6E}" srcOrd="0" destOrd="0" presId="urn:microsoft.com/office/officeart/2005/8/layout/hierarchy2"/>
    <dgm:cxn modelId="{35C04F83-97B6-420A-8BF7-84C5DB17F5E6}" type="presParOf" srcId="{7C343100-EF72-4C5F-8865-5EEBFCDA467D}" destId="{41D68107-DF56-4621-B526-2EBC14269EC3}" srcOrd="3" destOrd="0" presId="urn:microsoft.com/office/officeart/2005/8/layout/hierarchy2"/>
    <dgm:cxn modelId="{05797EB4-DF8B-4333-BC00-6EFCFB7EE391}" type="presParOf" srcId="{41D68107-DF56-4621-B526-2EBC14269EC3}" destId="{A83B446C-C5AC-4336-95AF-1A018C3ACB76}" srcOrd="0" destOrd="0" presId="urn:microsoft.com/office/officeart/2005/8/layout/hierarchy2"/>
    <dgm:cxn modelId="{DD654A0B-6A63-4EF1-9C7C-939F0784F27E}" type="presParOf" srcId="{41D68107-DF56-4621-B526-2EBC14269EC3}" destId="{7838E70A-EC19-4B28-854A-C86DEC5B854D}" srcOrd="1" destOrd="0" presId="urn:microsoft.com/office/officeart/2005/8/layout/hierarchy2"/>
    <dgm:cxn modelId="{CD0D43E5-8A95-472C-997A-BA16689C219B}" type="presParOf" srcId="{7838E70A-EC19-4B28-854A-C86DEC5B854D}" destId="{74DBE375-7187-4515-9C01-FA18CD129499}" srcOrd="0" destOrd="0" presId="urn:microsoft.com/office/officeart/2005/8/layout/hierarchy2"/>
    <dgm:cxn modelId="{8C8FD9CE-152D-4FE5-8649-34169651B79B}" type="presParOf" srcId="{74DBE375-7187-4515-9C01-FA18CD129499}" destId="{08D7C8EE-108E-410E-91A3-D761F66DF468}" srcOrd="0" destOrd="0" presId="urn:microsoft.com/office/officeart/2005/8/layout/hierarchy2"/>
    <dgm:cxn modelId="{4C7E0A44-9BD1-48F8-B6F1-568E33F902B1}" type="presParOf" srcId="{7838E70A-EC19-4B28-854A-C86DEC5B854D}" destId="{4CB0C28B-2D67-4106-A6B5-B08815E6C435}" srcOrd="1" destOrd="0" presId="urn:microsoft.com/office/officeart/2005/8/layout/hierarchy2"/>
    <dgm:cxn modelId="{17E9AA53-A26F-4FDE-A8FA-28B0B79BB728}" type="presParOf" srcId="{4CB0C28B-2D67-4106-A6B5-B08815E6C435}" destId="{920364E6-74EE-493F-8D0F-CDE024556BAC}" srcOrd="0" destOrd="0" presId="urn:microsoft.com/office/officeart/2005/8/layout/hierarchy2"/>
    <dgm:cxn modelId="{2EF23BD4-6F53-4DDD-B4BB-E49A2A0E579C}" type="presParOf" srcId="{4CB0C28B-2D67-4106-A6B5-B08815E6C435}" destId="{3E56AE18-D91D-47CF-BCD6-B425487A41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"/>
          <a:stretch>
            <a:fillRect l="-5848" t="-10465" r="-5263" b="-1744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blipFill>
          <a:blip xmlns:r="http://schemas.openxmlformats.org/officeDocument/2006/relationships" r:embed="rId2"/>
          <a:stretch>
            <a:fillRect l="-5556" t="-11047" r="-5556" b="-1686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/>
        </a:p>
      </dgm:t>
    </dgm:pt>
    <dgm:pt modelId="{97825DA6-3226-4C57-9E20-DF56B0AA9BC0}">
      <dgm:prSet phldrT="[Text]" phldr="1"/>
      <dgm:spPr/>
      <dgm:t>
        <a:bodyPr/>
        <a:lstStyle/>
        <a:p>
          <a:endParaRPr lang="en-US"/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/>
        </a:p>
      </dgm:t>
    </dgm:pt>
    <dgm:pt modelId="{76D04516-487A-4CF4-AB73-428B14D9331A}">
      <dgm:prSet phldrT="[Text]" phldr="1"/>
      <dgm:spPr/>
      <dgm:t>
        <a:bodyPr/>
        <a:lstStyle/>
        <a:p>
          <a:endParaRPr lang="en-US"/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/>
        </a:p>
      </dgm:t>
    </dgm:pt>
    <dgm:pt modelId="{9981F2CC-60F7-4161-B7CB-78FB8E9CFABB}">
      <dgm:prSet phldrT="[Text]" phldr="1"/>
      <dgm:spPr/>
      <dgm:t>
        <a:bodyPr/>
        <a:lstStyle/>
        <a:p>
          <a:endParaRPr lang="en-US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/>
        </a:p>
      </dgm:t>
    </dgm:pt>
    <dgm:pt modelId="{4F0BF8B5-887B-4358-9268-DA642C8581CE}">
      <dgm:prSet phldrT="[Text]" phldr="1"/>
      <dgm:spPr/>
      <dgm:t>
        <a:bodyPr/>
        <a:lstStyle/>
        <a:p>
          <a:endParaRPr lang="en-US"/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/>
        </a:p>
      </dgm:t>
    </dgm:pt>
    <dgm:pt modelId="{A74745BF-D9BB-43F1-9F1E-7A06316251FE}" type="pres">
      <dgm:prSet presAssocID="{633C381C-6CA5-4984-98E2-611B98BF30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185A151-E806-466D-AA41-AA279B721839}" type="pres">
      <dgm:prSet presAssocID="{5EC85913-1E17-45EF-8E6A-079BF37D3945}" presName="root1" presStyleCnt="0"/>
      <dgm:spPr/>
    </dgm:pt>
    <dgm:pt modelId="{E6705296-951E-4ABB-A146-5364EAAE2678}" type="pres">
      <dgm:prSet presAssocID="{5EC85913-1E17-45EF-8E6A-079BF37D3945}" presName="LevelOneTextNode" presStyleLbl="node0" presStyleIdx="0" presStyleCnt="1">
        <dgm:presLayoutVars>
          <dgm:chPref val="3"/>
        </dgm:presLayoutVars>
      </dgm:prSet>
      <dgm:spPr/>
    </dgm:pt>
    <dgm:pt modelId="{7C343100-EF72-4C5F-8865-5EEBFCDA467D}" type="pres">
      <dgm:prSet presAssocID="{5EC85913-1E17-45EF-8E6A-079BF37D3945}" presName="level2hierChild" presStyleCnt="0"/>
      <dgm:spPr/>
    </dgm:pt>
    <dgm:pt modelId="{59C70615-240E-4891-AACC-87B3FA51BE60}" type="pres">
      <dgm:prSet presAssocID="{A5CDCE81-B21E-4B1E-8EE1-AD57D1B85695}" presName="conn2-1" presStyleLbl="parChTrans1D2" presStyleIdx="0" presStyleCnt="2"/>
      <dgm:spPr/>
    </dgm:pt>
    <dgm:pt modelId="{FB606E47-93F9-43B6-B672-56CDC63A7092}" type="pres">
      <dgm:prSet presAssocID="{A5CDCE81-B21E-4B1E-8EE1-AD57D1B85695}" presName="connTx" presStyleLbl="parChTrans1D2" presStyleIdx="0" presStyleCnt="2"/>
      <dgm:spPr/>
    </dgm:pt>
    <dgm:pt modelId="{C3D8ADAE-5FF3-4982-8D42-83F458D477CC}" type="pres">
      <dgm:prSet presAssocID="{D5E4E8AC-8892-4706-92E7-66B305C083D1}" presName="root2" presStyleCnt="0"/>
      <dgm:spPr/>
    </dgm:pt>
    <dgm:pt modelId="{9DC26389-984B-4BF0-B487-BA470C655966}" type="pres">
      <dgm:prSet presAssocID="{D5E4E8AC-8892-4706-92E7-66B305C083D1}" presName="LevelTwoTextNode" presStyleLbl="node2" presStyleIdx="0" presStyleCnt="2">
        <dgm:presLayoutVars>
          <dgm:chPref val="3"/>
        </dgm:presLayoutVars>
      </dgm:prSet>
      <dgm:spPr/>
    </dgm:pt>
    <dgm:pt modelId="{1B199B1E-6B74-4635-8B1D-A1FE4E491786}" type="pres">
      <dgm:prSet presAssocID="{D5E4E8AC-8892-4706-92E7-66B305C083D1}" presName="level3hierChild" presStyleCnt="0"/>
      <dgm:spPr/>
    </dgm:pt>
    <dgm:pt modelId="{AD14DC3E-3297-490E-95BC-2E80665024D4}" type="pres">
      <dgm:prSet presAssocID="{C002E01F-0239-4787-BFDE-7BDA1F386F9B}" presName="conn2-1" presStyleLbl="parChTrans1D3" presStyleIdx="0" presStyleCnt="3"/>
      <dgm:spPr/>
    </dgm:pt>
    <dgm:pt modelId="{F15D1177-AFEC-46F0-8162-15723B789408}" type="pres">
      <dgm:prSet presAssocID="{C002E01F-0239-4787-BFDE-7BDA1F386F9B}" presName="connTx" presStyleLbl="parChTrans1D3" presStyleIdx="0" presStyleCnt="3"/>
      <dgm:spPr/>
    </dgm:pt>
    <dgm:pt modelId="{E64C664D-C945-4A08-B6B2-B6CD31F32588}" type="pres">
      <dgm:prSet presAssocID="{97825DA6-3226-4C57-9E20-DF56B0AA9BC0}" presName="root2" presStyleCnt="0"/>
      <dgm:spPr/>
    </dgm:pt>
    <dgm:pt modelId="{9DCD77A4-1595-4E7B-A8DF-389CA29D4F9F}" type="pres">
      <dgm:prSet presAssocID="{97825DA6-3226-4C57-9E20-DF56B0AA9BC0}" presName="LevelTwoTextNode" presStyleLbl="node3" presStyleIdx="0" presStyleCnt="3">
        <dgm:presLayoutVars>
          <dgm:chPref val="3"/>
        </dgm:presLayoutVars>
      </dgm:prSet>
      <dgm:spPr/>
    </dgm:pt>
    <dgm:pt modelId="{0CF2832E-7EDD-4724-B40D-490EBB9853E4}" type="pres">
      <dgm:prSet presAssocID="{97825DA6-3226-4C57-9E20-DF56B0AA9BC0}" presName="level3hierChild" presStyleCnt="0"/>
      <dgm:spPr/>
    </dgm:pt>
    <dgm:pt modelId="{D085E202-D625-4E60-9747-9F7F10EEA6E3}" type="pres">
      <dgm:prSet presAssocID="{8CCFC09D-6D35-4270-BF73-DB9E2B946E96}" presName="conn2-1" presStyleLbl="parChTrans1D3" presStyleIdx="1" presStyleCnt="3"/>
      <dgm:spPr/>
    </dgm:pt>
    <dgm:pt modelId="{B9F69A5F-EDF3-4527-83A8-702B8D22857B}" type="pres">
      <dgm:prSet presAssocID="{8CCFC09D-6D35-4270-BF73-DB9E2B946E96}" presName="connTx" presStyleLbl="parChTrans1D3" presStyleIdx="1" presStyleCnt="3"/>
      <dgm:spPr/>
    </dgm:pt>
    <dgm:pt modelId="{C55E01B8-1443-4B73-9D8A-920411327F5C}" type="pres">
      <dgm:prSet presAssocID="{76D04516-487A-4CF4-AB73-428B14D9331A}" presName="root2" presStyleCnt="0"/>
      <dgm:spPr/>
    </dgm:pt>
    <dgm:pt modelId="{B0BC4502-DF5C-4517-BACE-6B487FDF3FD0}" type="pres">
      <dgm:prSet presAssocID="{76D04516-487A-4CF4-AB73-428B14D9331A}" presName="LevelTwoTextNode" presStyleLbl="node3" presStyleIdx="1" presStyleCnt="3">
        <dgm:presLayoutVars>
          <dgm:chPref val="3"/>
        </dgm:presLayoutVars>
      </dgm:prSet>
      <dgm:spPr/>
    </dgm:pt>
    <dgm:pt modelId="{9DE08292-81F1-4AFB-9AC5-C6BBAD6884CB}" type="pres">
      <dgm:prSet presAssocID="{76D04516-487A-4CF4-AB73-428B14D9331A}" presName="level3hierChild" presStyleCnt="0"/>
      <dgm:spPr/>
    </dgm:pt>
    <dgm:pt modelId="{53FF1D54-7EB6-4A3E-9C04-86747E6C0F5C}" type="pres">
      <dgm:prSet presAssocID="{25C81612-89C8-4137-87B3-43382B005452}" presName="conn2-1" presStyleLbl="parChTrans1D2" presStyleIdx="1" presStyleCnt="2"/>
      <dgm:spPr/>
    </dgm:pt>
    <dgm:pt modelId="{AFB63E69-8B1A-4260-9A7B-0BBDC3854D6E}" type="pres">
      <dgm:prSet presAssocID="{25C81612-89C8-4137-87B3-43382B005452}" presName="connTx" presStyleLbl="parChTrans1D2" presStyleIdx="1" presStyleCnt="2"/>
      <dgm:spPr/>
    </dgm:pt>
    <dgm:pt modelId="{41D68107-DF56-4621-B526-2EBC14269EC3}" type="pres">
      <dgm:prSet presAssocID="{9981F2CC-60F7-4161-B7CB-78FB8E9CFABB}" presName="root2" presStyleCnt="0"/>
      <dgm:spPr/>
    </dgm:pt>
    <dgm:pt modelId="{A83B446C-C5AC-4336-95AF-1A018C3ACB76}" type="pres">
      <dgm:prSet presAssocID="{9981F2CC-60F7-4161-B7CB-78FB8E9CFABB}" presName="LevelTwoTextNode" presStyleLbl="node2" presStyleIdx="1" presStyleCnt="2">
        <dgm:presLayoutVars>
          <dgm:chPref val="3"/>
        </dgm:presLayoutVars>
      </dgm:prSet>
      <dgm:spPr/>
    </dgm:pt>
    <dgm:pt modelId="{7838E70A-EC19-4B28-854A-C86DEC5B854D}" type="pres">
      <dgm:prSet presAssocID="{9981F2CC-60F7-4161-B7CB-78FB8E9CFABB}" presName="level3hierChild" presStyleCnt="0"/>
      <dgm:spPr/>
    </dgm:pt>
    <dgm:pt modelId="{74DBE375-7187-4515-9C01-FA18CD129499}" type="pres">
      <dgm:prSet presAssocID="{6C5D1571-A973-490B-AA1F-7948D503F995}" presName="conn2-1" presStyleLbl="parChTrans1D3" presStyleIdx="2" presStyleCnt="3"/>
      <dgm:spPr/>
    </dgm:pt>
    <dgm:pt modelId="{08D7C8EE-108E-410E-91A3-D761F66DF468}" type="pres">
      <dgm:prSet presAssocID="{6C5D1571-A973-490B-AA1F-7948D503F995}" presName="connTx" presStyleLbl="parChTrans1D3" presStyleIdx="2" presStyleCnt="3"/>
      <dgm:spPr/>
    </dgm:pt>
    <dgm:pt modelId="{4CB0C28B-2D67-4106-A6B5-B08815E6C435}" type="pres">
      <dgm:prSet presAssocID="{4F0BF8B5-887B-4358-9268-DA642C8581CE}" presName="root2" presStyleCnt="0"/>
      <dgm:spPr/>
    </dgm:pt>
    <dgm:pt modelId="{920364E6-74EE-493F-8D0F-CDE024556BAC}" type="pres">
      <dgm:prSet presAssocID="{4F0BF8B5-887B-4358-9268-DA642C8581CE}" presName="LevelTwoTextNode" presStyleLbl="node3" presStyleIdx="2" presStyleCnt="3">
        <dgm:presLayoutVars>
          <dgm:chPref val="3"/>
        </dgm:presLayoutVars>
      </dgm:prSet>
      <dgm:spPr/>
    </dgm:pt>
    <dgm:pt modelId="{3E56AE18-D91D-47CF-BCD6-B425487A4140}" type="pres">
      <dgm:prSet presAssocID="{4F0BF8B5-887B-4358-9268-DA642C8581CE}" presName="level3hierChild" presStyleCnt="0"/>
      <dgm:spPr/>
    </dgm:pt>
  </dgm:ptLst>
  <dgm:cxnLst>
    <dgm:cxn modelId="{BAAFCA06-26A8-4B35-B96F-2FD478B1A18D}" type="presOf" srcId="{97825DA6-3226-4C57-9E20-DF56B0AA9BC0}" destId="{9DCD77A4-1595-4E7B-A8DF-389CA29D4F9F}" srcOrd="0" destOrd="0" presId="urn:microsoft.com/office/officeart/2005/8/layout/hierarchy2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A1B84B0B-E88B-41BB-A2BC-C62DF5DCD431}" type="presOf" srcId="{6C5D1571-A973-490B-AA1F-7948D503F995}" destId="{08D7C8EE-108E-410E-91A3-D761F66DF468}" srcOrd="1" destOrd="0" presId="urn:microsoft.com/office/officeart/2005/8/layout/hierarchy2"/>
    <dgm:cxn modelId="{15DCE713-FF56-4DAE-9FFC-2EB97330471C}" type="presOf" srcId="{6C5D1571-A973-490B-AA1F-7948D503F995}" destId="{74DBE375-7187-4515-9C01-FA18CD129499}" srcOrd="0" destOrd="0" presId="urn:microsoft.com/office/officeart/2005/8/layout/hierarchy2"/>
    <dgm:cxn modelId="{89A17015-D4F0-4168-BCF9-C11AE5F1EC1B}" type="presOf" srcId="{633C381C-6CA5-4984-98E2-611B98BF30E9}" destId="{A74745BF-D9BB-43F1-9F1E-7A06316251FE}" srcOrd="0" destOrd="0" presId="urn:microsoft.com/office/officeart/2005/8/layout/hierarchy2"/>
    <dgm:cxn modelId="{66D54918-D002-467D-8B51-CFB65A937BE3}" type="presOf" srcId="{25C81612-89C8-4137-87B3-43382B005452}" destId="{AFB63E69-8B1A-4260-9A7B-0BBDC3854D6E}" srcOrd="1" destOrd="0" presId="urn:microsoft.com/office/officeart/2005/8/layout/hierarchy2"/>
    <dgm:cxn modelId="{283BB333-3145-44E6-9B1F-BDD3D583BC40}" type="presOf" srcId="{C002E01F-0239-4787-BFDE-7BDA1F386F9B}" destId="{AD14DC3E-3297-490E-95BC-2E80665024D4}" srcOrd="0" destOrd="0" presId="urn:microsoft.com/office/officeart/2005/8/layout/hierarchy2"/>
    <dgm:cxn modelId="{8567BF41-C2CF-43B7-A5EE-7A0829911BA4}" type="presOf" srcId="{D5E4E8AC-8892-4706-92E7-66B305C083D1}" destId="{9DC26389-984B-4BF0-B487-BA470C655966}" srcOrd="0" destOrd="0" presId="urn:microsoft.com/office/officeart/2005/8/layout/hierarchy2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1DC96365-B60B-4F9B-938B-266724CFB456}" type="presOf" srcId="{A5CDCE81-B21E-4B1E-8EE1-AD57D1B85695}" destId="{59C70615-240E-4891-AACC-87B3FA51BE60}" srcOrd="0" destOrd="0" presId="urn:microsoft.com/office/officeart/2005/8/layout/hierarchy2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0DEC8671-278F-4055-B4BE-38067FC7C5F6}" type="presOf" srcId="{8CCFC09D-6D35-4270-BF73-DB9E2B946E96}" destId="{D085E202-D625-4E60-9747-9F7F10EEA6E3}" srcOrd="0" destOrd="0" presId="urn:microsoft.com/office/officeart/2005/8/layout/hierarchy2"/>
    <dgm:cxn modelId="{AB473F79-6715-4D17-87AC-119D5EE96606}" type="presOf" srcId="{8CCFC09D-6D35-4270-BF73-DB9E2B946E96}" destId="{B9F69A5F-EDF3-4527-83A8-702B8D22857B}" srcOrd="1" destOrd="0" presId="urn:microsoft.com/office/officeart/2005/8/layout/hierarchy2"/>
    <dgm:cxn modelId="{B1DE8489-ECAC-4274-BFD1-45A4FD334AE6}" type="presOf" srcId="{76D04516-487A-4CF4-AB73-428B14D9331A}" destId="{B0BC4502-DF5C-4517-BACE-6B487FDF3FD0}" srcOrd="0" destOrd="0" presId="urn:microsoft.com/office/officeart/2005/8/layout/hierarchy2"/>
    <dgm:cxn modelId="{DEE5BCA0-B7A2-42D5-9139-80DE38C06C02}" type="presOf" srcId="{A5CDCE81-B21E-4B1E-8EE1-AD57D1B85695}" destId="{FB606E47-93F9-43B6-B672-56CDC63A7092}" srcOrd="1" destOrd="0" presId="urn:microsoft.com/office/officeart/2005/8/layout/hierarchy2"/>
    <dgm:cxn modelId="{D0605DA6-BD1C-4706-9692-506BF043FDF1}" type="presOf" srcId="{25C81612-89C8-4137-87B3-43382B005452}" destId="{53FF1D54-7EB6-4A3E-9C04-86747E6C0F5C}" srcOrd="0" destOrd="0" presId="urn:microsoft.com/office/officeart/2005/8/layout/hierarchy2"/>
    <dgm:cxn modelId="{1E3538A7-9188-47A0-BEDF-9086FBA34663}" type="presOf" srcId="{C002E01F-0239-4787-BFDE-7BDA1F386F9B}" destId="{F15D1177-AFEC-46F0-8162-15723B789408}" srcOrd="1" destOrd="0" presId="urn:microsoft.com/office/officeart/2005/8/layout/hierarchy2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D2B93EDA-024A-4C86-8B46-1374B3358DC8}" type="presOf" srcId="{9981F2CC-60F7-4161-B7CB-78FB8E9CFABB}" destId="{A83B446C-C5AC-4336-95AF-1A018C3ACB76}" srcOrd="0" destOrd="0" presId="urn:microsoft.com/office/officeart/2005/8/layout/hierarchy2"/>
    <dgm:cxn modelId="{0C3B03DE-0842-4B85-8FA0-5F238136EF94}" type="presOf" srcId="{4F0BF8B5-887B-4358-9268-DA642C8581CE}" destId="{920364E6-74EE-493F-8D0F-CDE024556BAC}" srcOrd="0" destOrd="0" presId="urn:microsoft.com/office/officeart/2005/8/layout/hierarchy2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8BF2CF9-DB33-49F7-9A64-866885E0EC1B}" type="presOf" srcId="{5EC85913-1E17-45EF-8E6A-079BF37D3945}" destId="{E6705296-951E-4ABB-A146-5364EAAE2678}" srcOrd="0" destOrd="0" presId="urn:microsoft.com/office/officeart/2005/8/layout/hierarchy2"/>
    <dgm:cxn modelId="{F947B4CB-DE35-40F4-B0E1-3689FD01AE6B}" type="presParOf" srcId="{A74745BF-D9BB-43F1-9F1E-7A06316251FE}" destId="{C185A151-E806-466D-AA41-AA279B721839}" srcOrd="0" destOrd="0" presId="urn:microsoft.com/office/officeart/2005/8/layout/hierarchy2"/>
    <dgm:cxn modelId="{940877B8-7774-4A23-A091-4700E9FFEA3E}" type="presParOf" srcId="{C185A151-E806-466D-AA41-AA279B721839}" destId="{E6705296-951E-4ABB-A146-5364EAAE2678}" srcOrd="0" destOrd="0" presId="urn:microsoft.com/office/officeart/2005/8/layout/hierarchy2"/>
    <dgm:cxn modelId="{C7A5DF12-45AA-440F-A1CE-E9BF2F3FBEF0}" type="presParOf" srcId="{C185A151-E806-466D-AA41-AA279B721839}" destId="{7C343100-EF72-4C5F-8865-5EEBFCDA467D}" srcOrd="1" destOrd="0" presId="urn:microsoft.com/office/officeart/2005/8/layout/hierarchy2"/>
    <dgm:cxn modelId="{FA27F738-E4DE-4E2F-98DC-3100B3E751A8}" type="presParOf" srcId="{7C343100-EF72-4C5F-8865-5EEBFCDA467D}" destId="{59C70615-240E-4891-AACC-87B3FA51BE60}" srcOrd="0" destOrd="0" presId="urn:microsoft.com/office/officeart/2005/8/layout/hierarchy2"/>
    <dgm:cxn modelId="{7B30345D-B59D-45B9-BB70-F30546B74DFF}" type="presParOf" srcId="{59C70615-240E-4891-AACC-87B3FA51BE60}" destId="{FB606E47-93F9-43B6-B672-56CDC63A7092}" srcOrd="0" destOrd="0" presId="urn:microsoft.com/office/officeart/2005/8/layout/hierarchy2"/>
    <dgm:cxn modelId="{15101B35-FD9E-462F-AAF9-B23D5CB1776F}" type="presParOf" srcId="{7C343100-EF72-4C5F-8865-5EEBFCDA467D}" destId="{C3D8ADAE-5FF3-4982-8D42-83F458D477CC}" srcOrd="1" destOrd="0" presId="urn:microsoft.com/office/officeart/2005/8/layout/hierarchy2"/>
    <dgm:cxn modelId="{6AF3D808-E8A8-4E4C-983A-515CBDCD67F3}" type="presParOf" srcId="{C3D8ADAE-5FF3-4982-8D42-83F458D477CC}" destId="{9DC26389-984B-4BF0-B487-BA470C655966}" srcOrd="0" destOrd="0" presId="urn:microsoft.com/office/officeart/2005/8/layout/hierarchy2"/>
    <dgm:cxn modelId="{424848F8-53C8-4F13-BCE0-76C48CFCDF74}" type="presParOf" srcId="{C3D8ADAE-5FF3-4982-8D42-83F458D477CC}" destId="{1B199B1E-6B74-4635-8B1D-A1FE4E491786}" srcOrd="1" destOrd="0" presId="urn:microsoft.com/office/officeart/2005/8/layout/hierarchy2"/>
    <dgm:cxn modelId="{3C340A97-1A9E-4C5E-B241-7067059B7AA1}" type="presParOf" srcId="{1B199B1E-6B74-4635-8B1D-A1FE4E491786}" destId="{AD14DC3E-3297-490E-95BC-2E80665024D4}" srcOrd="0" destOrd="0" presId="urn:microsoft.com/office/officeart/2005/8/layout/hierarchy2"/>
    <dgm:cxn modelId="{49E8B4F8-98FE-43D0-B9BA-DBF5B71BF43F}" type="presParOf" srcId="{AD14DC3E-3297-490E-95BC-2E80665024D4}" destId="{F15D1177-AFEC-46F0-8162-15723B789408}" srcOrd="0" destOrd="0" presId="urn:microsoft.com/office/officeart/2005/8/layout/hierarchy2"/>
    <dgm:cxn modelId="{BB707875-95B9-4E2D-94D2-F6C93E04DB0F}" type="presParOf" srcId="{1B199B1E-6B74-4635-8B1D-A1FE4E491786}" destId="{E64C664D-C945-4A08-B6B2-B6CD31F32588}" srcOrd="1" destOrd="0" presId="urn:microsoft.com/office/officeart/2005/8/layout/hierarchy2"/>
    <dgm:cxn modelId="{E900B351-027C-45FE-ABFF-271DFC3D095E}" type="presParOf" srcId="{E64C664D-C945-4A08-B6B2-B6CD31F32588}" destId="{9DCD77A4-1595-4E7B-A8DF-389CA29D4F9F}" srcOrd="0" destOrd="0" presId="urn:microsoft.com/office/officeart/2005/8/layout/hierarchy2"/>
    <dgm:cxn modelId="{8C80BC4D-9D4B-4322-8658-CA3C954FCD77}" type="presParOf" srcId="{E64C664D-C945-4A08-B6B2-B6CD31F32588}" destId="{0CF2832E-7EDD-4724-B40D-490EBB9853E4}" srcOrd="1" destOrd="0" presId="urn:microsoft.com/office/officeart/2005/8/layout/hierarchy2"/>
    <dgm:cxn modelId="{1B270333-376D-482A-9B54-9CD86326A7D4}" type="presParOf" srcId="{1B199B1E-6B74-4635-8B1D-A1FE4E491786}" destId="{D085E202-D625-4E60-9747-9F7F10EEA6E3}" srcOrd="2" destOrd="0" presId="urn:microsoft.com/office/officeart/2005/8/layout/hierarchy2"/>
    <dgm:cxn modelId="{B1CC51AC-54F5-48CB-BDDA-9D201B17FDC4}" type="presParOf" srcId="{D085E202-D625-4E60-9747-9F7F10EEA6E3}" destId="{B9F69A5F-EDF3-4527-83A8-702B8D22857B}" srcOrd="0" destOrd="0" presId="urn:microsoft.com/office/officeart/2005/8/layout/hierarchy2"/>
    <dgm:cxn modelId="{D2E4B8FF-03D5-42BA-9ED6-8C9F1067E714}" type="presParOf" srcId="{1B199B1E-6B74-4635-8B1D-A1FE4E491786}" destId="{C55E01B8-1443-4B73-9D8A-920411327F5C}" srcOrd="3" destOrd="0" presId="urn:microsoft.com/office/officeart/2005/8/layout/hierarchy2"/>
    <dgm:cxn modelId="{A183FD5D-A5E2-4F6B-A9CD-1DE63AB19B53}" type="presParOf" srcId="{C55E01B8-1443-4B73-9D8A-920411327F5C}" destId="{B0BC4502-DF5C-4517-BACE-6B487FDF3FD0}" srcOrd="0" destOrd="0" presId="urn:microsoft.com/office/officeart/2005/8/layout/hierarchy2"/>
    <dgm:cxn modelId="{D8895509-AA93-4610-8993-5B8B5F077C2C}" type="presParOf" srcId="{C55E01B8-1443-4B73-9D8A-920411327F5C}" destId="{9DE08292-81F1-4AFB-9AC5-C6BBAD6884CB}" srcOrd="1" destOrd="0" presId="urn:microsoft.com/office/officeart/2005/8/layout/hierarchy2"/>
    <dgm:cxn modelId="{CE8CD1B8-01F5-4961-8F4A-83EE5E40F6E0}" type="presParOf" srcId="{7C343100-EF72-4C5F-8865-5EEBFCDA467D}" destId="{53FF1D54-7EB6-4A3E-9C04-86747E6C0F5C}" srcOrd="2" destOrd="0" presId="urn:microsoft.com/office/officeart/2005/8/layout/hierarchy2"/>
    <dgm:cxn modelId="{FBC62695-87C0-422B-AAEC-BF2C62987BF0}" type="presParOf" srcId="{53FF1D54-7EB6-4A3E-9C04-86747E6C0F5C}" destId="{AFB63E69-8B1A-4260-9A7B-0BBDC3854D6E}" srcOrd="0" destOrd="0" presId="urn:microsoft.com/office/officeart/2005/8/layout/hierarchy2"/>
    <dgm:cxn modelId="{35C04F83-97B6-420A-8BF7-84C5DB17F5E6}" type="presParOf" srcId="{7C343100-EF72-4C5F-8865-5EEBFCDA467D}" destId="{41D68107-DF56-4621-B526-2EBC14269EC3}" srcOrd="3" destOrd="0" presId="urn:microsoft.com/office/officeart/2005/8/layout/hierarchy2"/>
    <dgm:cxn modelId="{05797EB4-DF8B-4333-BC00-6EFCFB7EE391}" type="presParOf" srcId="{41D68107-DF56-4621-B526-2EBC14269EC3}" destId="{A83B446C-C5AC-4336-95AF-1A018C3ACB76}" srcOrd="0" destOrd="0" presId="urn:microsoft.com/office/officeart/2005/8/layout/hierarchy2"/>
    <dgm:cxn modelId="{DD654A0B-6A63-4EF1-9C7C-939F0784F27E}" type="presParOf" srcId="{41D68107-DF56-4621-B526-2EBC14269EC3}" destId="{7838E70A-EC19-4B28-854A-C86DEC5B854D}" srcOrd="1" destOrd="0" presId="urn:microsoft.com/office/officeart/2005/8/layout/hierarchy2"/>
    <dgm:cxn modelId="{CD0D43E5-8A95-472C-997A-BA16689C219B}" type="presParOf" srcId="{7838E70A-EC19-4B28-854A-C86DEC5B854D}" destId="{74DBE375-7187-4515-9C01-FA18CD129499}" srcOrd="0" destOrd="0" presId="urn:microsoft.com/office/officeart/2005/8/layout/hierarchy2"/>
    <dgm:cxn modelId="{8C8FD9CE-152D-4FE5-8649-34169651B79B}" type="presParOf" srcId="{74DBE375-7187-4515-9C01-FA18CD129499}" destId="{08D7C8EE-108E-410E-91A3-D761F66DF468}" srcOrd="0" destOrd="0" presId="urn:microsoft.com/office/officeart/2005/8/layout/hierarchy2"/>
    <dgm:cxn modelId="{4C7E0A44-9BD1-48F8-B6F1-568E33F902B1}" type="presParOf" srcId="{7838E70A-EC19-4B28-854A-C86DEC5B854D}" destId="{4CB0C28B-2D67-4106-A6B5-B08815E6C435}" srcOrd="1" destOrd="0" presId="urn:microsoft.com/office/officeart/2005/8/layout/hierarchy2"/>
    <dgm:cxn modelId="{17E9AA53-A26F-4FDE-A8FA-28B0B79BB728}" type="presParOf" srcId="{4CB0C28B-2D67-4106-A6B5-B08815E6C435}" destId="{920364E6-74EE-493F-8D0F-CDE024556BAC}" srcOrd="0" destOrd="0" presId="urn:microsoft.com/office/officeart/2005/8/layout/hierarchy2"/>
    <dgm:cxn modelId="{2EF23BD4-6F53-4DDD-B4BB-E49A2A0E579C}" type="presParOf" srcId="{4CB0C28B-2D67-4106-A6B5-B08815E6C435}" destId="{3E56AE18-D91D-47CF-BCD6-B425487A41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 custT="1"/>
          <dgm:spPr>
            <a:solidFill>
              <a:schemeClr val="bg2">
                <a:lumMod val="75000"/>
              </a:schemeClr>
            </a:solidFill>
          </dgm:spPr>
          <dgm:t>
            <a:bodyPr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Baseline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𝟖𝟐</m:t>
                      </m:r>
                    </m:e>
                    <m:sub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𝟏𝟗</m:t>
                      </m:r>
                    </m:sub>
                    <m:sup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𝟐𝟐</m:t>
                      </m:r>
                    </m:sup>
                  </m:sSubSup>
                </m:oMath>
              </a14:m>
              <a:r>
                <a:rPr lang="en-US" sz="1600" b="1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5EC85913-1E17-45EF-8E6A-079BF37D3945}">
          <dgm:prSet phldrT="[Text]" custT="1"/>
          <dgm:spPr>
            <a:solidFill>
              <a:schemeClr val="bg2">
                <a:lumMod val="75000"/>
              </a:schemeClr>
            </a:solidFill>
          </dgm:spPr>
          <dgm:t>
            <a:bodyPr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Baseline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(</a:t>
              </a:r>
              <a:r>
                <a:rPr lang="en-US" sz="1600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〖𝟎.𝟖𝟐〗_(−𝟎.𝟏𝟗)^(+𝟎.𝟐𝟐)</a:t>
              </a:r>
              <a:r>
                <a:rPr lang="en-US" sz="1600" b="1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008A3E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10×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5.31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4.41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10×10^(−4)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〖5.31〗_(−2.69)^(+4.41)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5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1.81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5</a:t>
              </a:r>
              <a:r>
                <a:rPr lang="en-US" b="0" i="0" baseline="0">
                  <a:latin typeface="Cambria Math" panose="02040503050406030204" pitchFamily="18" charset="0"/>
                </a:rPr>
                <a:t>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〖1.81〗_(−0.45)^(+0.40)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4/4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4/4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〖1.35〗_(−0.47)^(+0.30)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A1FFD2DB-294A-4071-A37A-8A12414B5957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2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A1FFD2DB-294A-4071-A37A-8A12414B5957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2</a:t>
              </a:r>
              <a:r>
                <a:rPr lang="en-US" b="0" i="0" baseline="0">
                  <a:latin typeface="Cambria Math" panose="02040503050406030204" pitchFamily="18" charset="0"/>
                </a:rPr>
                <a:t>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〖0.90〗_(−0.33)^(+0.34)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C48ABA4-651C-4C44-A4E7-35C89BBCC19B}" type="parTrans" cxnId="{0494519C-1D9B-4467-814A-102E5FDB1D5D}">
      <dgm:prSet/>
      <dgm:spPr/>
      <dgm:t>
        <a:bodyPr/>
        <a:lstStyle/>
        <a:p>
          <a:endParaRPr lang="en-US" b="0"/>
        </a:p>
      </dgm:t>
    </dgm:pt>
    <dgm:pt modelId="{69122833-8A6A-4969-9C3B-379E6A3EA439}" type="sibTrans" cxnId="{0494519C-1D9B-4467-814A-102E5FDB1D5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F0711B2B-974B-497C-9ADD-B1283B7162F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8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93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F0711B2B-974B-497C-9ADD-B1283B7162F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8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〖0.93〗_(−0.43)^(+0.18)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DD63E88-10B6-4220-BDEB-B7ED64272FD1}" type="parTrans" cxnId="{3000B955-330D-4B21-8FA8-E08FF4D261FF}">
      <dgm:prSet/>
      <dgm:spPr/>
      <dgm:t>
        <a:bodyPr/>
        <a:lstStyle/>
        <a:p>
          <a:endParaRPr lang="en-US" b="0"/>
        </a:p>
      </dgm:t>
    </dgm:pt>
    <dgm:pt modelId="{348893EC-2D6B-4A4A-8887-65AC8F71C862}" type="sibTrans" cxnId="{3000B955-330D-4B21-8FA8-E08FF4D261FF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3B034BC-C230-450C-8E82-315DC3170907}">
          <dgm:prSet phldrT="[Text]"/>
          <dgm:spPr>
            <a:solidFill>
              <a:srgbClr val="008A3E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6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3B034BC-C230-450C-8E82-315DC3170907}">
          <dgm:prSet phldrT="[Text]"/>
          <dgm:spPr>
            <a:solidFill>
              <a:srgbClr val="008A3E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6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〖0.83〗_(−0.19)^(+0.13)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D783EE65-CE81-4A75-A5FC-62C3364FF3BE}" type="parTrans" cxnId="{8E068B98-AC9B-4051-9DB8-A4FDFAEB653D}">
      <dgm:prSet/>
      <dgm:spPr/>
      <dgm:t>
        <a:bodyPr/>
        <a:lstStyle/>
        <a:p>
          <a:endParaRPr lang="en-US" b="0"/>
        </a:p>
      </dgm:t>
    </dgm:pt>
    <dgm:pt modelId="{E9688A65-4981-49D7-8CA4-54644F1A0CDA}" type="sibTrans" cxnId="{8E068B98-AC9B-4051-9DB8-A4FDFAEB653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A7357FCD-02C4-445F-A3B9-E0181232AFCD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A7357FCD-02C4-445F-A3B9-E0181232AFCD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〖0.95〗_(−0.39)^(+0.22)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E32D57A-4E89-4009-9C04-6F0F76810847}" type="parTrans" cxnId="{8B85508C-E434-4586-ADA6-7E0AC110001D}">
      <dgm:prSet/>
      <dgm:spPr/>
      <dgm:t>
        <a:bodyPr/>
        <a:lstStyle/>
        <a:p>
          <a:endParaRPr lang="en-US" b="0"/>
        </a:p>
      </dgm:t>
    </dgm:pt>
    <dgm:pt modelId="{897DD3AA-0F23-4D15-B3E3-61078B1DEB33}" type="sibTrans" cxnId="{8B85508C-E434-4586-ADA6-7E0AC110001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95FE1CC-9EA3-4A63-8696-F51DC3DE0B84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4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1.33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95FE1CC-9EA3-4A63-8696-F51DC3DE0B84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4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〖1.33〗_(−0.47)^(+0.37)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E0B44C2-CBD2-4D0A-BB30-C7BAF29FC4FE}" type="parTrans" cxnId="{9B475675-E86A-42F7-B672-43B27848A4FD}">
      <dgm:prSet/>
      <dgm:spPr/>
      <dgm:t>
        <a:bodyPr/>
        <a:lstStyle/>
        <a:p>
          <a:endParaRPr lang="en-US" b="0"/>
        </a:p>
      </dgm:t>
    </dgm:pt>
    <dgm:pt modelId="{5AA82414-455E-43AC-ADF9-8C09679416F6}" type="sibTrans" cxnId="{9B475675-E86A-42F7-B672-43B27848A4F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baseline="0" dirty="0"/>
                <a:t>3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/3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baseline="0" dirty="0"/>
                <a:t>3</a:t>
              </a:r>
              <a:r>
                <a:rPr lang="en-US" b="0" i="0" baseline="0">
                  <a:latin typeface="Cambria Math" panose="02040503050406030204" pitchFamily="18" charset="0"/>
                </a:rPr>
                <a:t>/3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〖0.88〗_(−0.14)^(+0.30)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2/2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0.89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2/2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〖0.89〗_(−0.43)^(+0.39)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〖0.92〗_(−0.21)^(+0.63)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22C94FA3-16DA-4103-8AE5-741DC8F866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22C94FA3-16DA-4103-8AE5-741DC8F866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〖0.82〗_(−0.22)^(+0.66)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6375BAE-9284-450C-BB64-95EEA5210974}">
          <dgm:prSet phldrT="[Text]"/>
          <dgm:spPr>
            <a:solidFill>
              <a:srgbClr val="00B05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8/2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0.09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6375BAE-9284-450C-BB64-95EEA5210974}">
          <dgm:prSet phldrT="[Text]"/>
          <dgm:spPr>
            <a:solidFill>
              <a:srgbClr val="00B05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8/2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〖0.82〗_(−0.09)^(+0.17)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solidFill>
          <a:srgbClr val="00E668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2F4687B-AE69-44BF-8F2E-E2C7D37A725C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2F4687B-AE69-44BF-8F2E-E2C7D37A725C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〖0.77〗_(−0.15)^(+0.31)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EA9045A5-97E4-47B3-A570-79F9FB50D5F5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7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EA9045A5-97E4-47B3-A570-79F9FB50D5F5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7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〖0.75〗_(−0.13)^(+0.13)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1AAD1B4-96EF-4E7B-8E8E-5DA43F7F2EA4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</m:oMath>
              </a14:m>
              <a:r>
                <a:rPr lang="en-US" b="0" dirty="0"/>
                <a:t>(</a:t>
              </a:r>
              <a:r>
                <a:rPr lang="en-US" b="0" dirty="0" err="1"/>
                <a:t>Size</a:t>
              </a:r>
              <a:r>
                <a:rPr lang="en-US" b="0" baseline="-25000" dirty="0" err="1"/>
                <a:t>Conv</a:t>
              </a:r>
              <a:r>
                <a:rPr lang="en-US" b="0" baseline="0" dirty="0"/>
                <a:t>)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0.84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0.55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81AAD1B4-96EF-4E7B-8E8E-5DA43F7F2EA4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</a:t>
              </a:r>
              <a:r>
                <a:rPr lang="en-US" b="0" dirty="0"/>
                <a:t>(</a:t>
              </a:r>
              <a:r>
                <a:rPr lang="en-US" b="0" dirty="0" err="1"/>
                <a:t>Size</a:t>
              </a:r>
              <a:r>
                <a:rPr lang="en-US" b="0" baseline="-25000" dirty="0" err="1"/>
                <a:t>Conv</a:t>
              </a:r>
              <a:r>
                <a:rPr lang="en-US" b="0" baseline="0" dirty="0"/>
                <a:t>)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〖0.84〗_(−0.55)^(+0.74)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DDA4E969-B4DD-408A-B7F2-D64C4B281F84}">
          <dgm:prSet phldrT="[Text]"/>
          <dgm:spPr>
            <a:solidFill>
              <a:srgbClr val="00E668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high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DDA4E969-B4DD-408A-B7F2-D64C4B281F84}">
          <dgm:prSet phldrT="[Text]"/>
          <dgm:spPr>
            <a:solidFill>
              <a:srgbClr val="00E668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high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〖0.67〗_(−0.22)^(+0.26)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91D868E-F941-4327-A8ED-CC8C8D1FA6F9}" type="parTrans" cxnId="{3C9E7CA2-E1A1-4664-9DAE-AFB0CF19AAA8}">
      <dgm:prSet/>
      <dgm:spPr/>
      <dgm:t>
        <a:bodyPr/>
        <a:lstStyle/>
        <a:p>
          <a:endParaRPr lang="en-US" b="0"/>
        </a:p>
      </dgm:t>
    </dgm:pt>
    <dgm:pt modelId="{7298B1C8-A744-4106-8497-DCA2791233C1}" type="sibTrans" cxnId="{3C9E7CA2-E1A1-4664-9DAE-AFB0CF19AAA8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FDFA1DE5-E915-4644-8E87-14A78F95E28F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inv,high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FDFA1DE5-E915-4644-8E87-14A78F95E28F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inv,high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〖0.80〗_(−0.32)^(+0.31)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56ACEB97-A22E-4529-83A6-4B406406B33E}" type="parTrans" cxnId="{42B6DAB2-D442-482E-A358-715127704E17}">
      <dgm:prSet/>
      <dgm:spPr/>
      <dgm:t>
        <a:bodyPr/>
        <a:lstStyle/>
        <a:p>
          <a:endParaRPr lang="en-US" b="0"/>
        </a:p>
      </dgm:t>
    </dgm:pt>
    <dgm:pt modelId="{D24557B3-8CDE-492E-913C-E1E32F91E43D}" type="sibTrans" cxnId="{42B6DAB2-D442-482E-A358-715127704E1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6D87B37A-3A24-427D-89C0-FC891ACABC78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1.56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6D87B37A-3A24-427D-89C0-FC891ACABC78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〖0.78〗_(−0.64)^(+1.56)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solidFill>
          <a:srgbClr val="19FF81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>
            <a:solidFill>
              <a:schemeClr val="tx1"/>
            </a:solidFill>
          </a:endParaRPr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〖0.75〗_(−0.41)^(+0.32)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19FF81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19FF81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〖0.69〗_(−0.10)^(+0.10)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900A0A1-84BC-417F-9E4E-D3B766ED27B4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32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A900A0A1-84BC-417F-9E4E-D3B766ED27B4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32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〖0.99〗_(−0.45)^(+1.06)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1.03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0.64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〖1.03〗_(−0.64)^(+1.56)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 custScaleX="154628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3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3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3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3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3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3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1E7C8F43-29B8-4248-B805-A5BF8E5E07F5}" type="pres">
      <dgm:prSet presAssocID="{3C48ABA4-651C-4C44-A4E7-35C89BBCC19B}" presName="Name37" presStyleLbl="parChTrans1D3" presStyleIdx="2" presStyleCnt="23"/>
      <dgm:spPr/>
    </dgm:pt>
    <dgm:pt modelId="{40E0CDCA-BB41-41C8-9319-4FA8D2ECA695}" type="pres">
      <dgm:prSet presAssocID="{A1FFD2DB-294A-4071-A37A-8A12414B5957}" presName="hierRoot2" presStyleCnt="0">
        <dgm:presLayoutVars>
          <dgm:hierBranch val="init"/>
        </dgm:presLayoutVars>
      </dgm:prSet>
      <dgm:spPr/>
    </dgm:pt>
    <dgm:pt modelId="{69375AF8-18A9-4AFA-B50D-D649B4BA3752}" type="pres">
      <dgm:prSet presAssocID="{A1FFD2DB-294A-4071-A37A-8A12414B5957}" presName="rootComposite" presStyleCnt="0"/>
      <dgm:spPr/>
    </dgm:pt>
    <dgm:pt modelId="{D304F9FE-298E-463B-9DA3-6C7B55101528}" type="pres">
      <dgm:prSet presAssocID="{A1FFD2DB-294A-4071-A37A-8A12414B5957}" presName="rootText" presStyleLbl="node3" presStyleIdx="2" presStyleCnt="23">
        <dgm:presLayoutVars>
          <dgm:chPref val="3"/>
        </dgm:presLayoutVars>
      </dgm:prSet>
      <dgm:spPr/>
    </dgm:pt>
    <dgm:pt modelId="{62B175F4-84C2-49F5-94FB-F1AC27F48C03}" type="pres">
      <dgm:prSet presAssocID="{A1FFD2DB-294A-4071-A37A-8A12414B5957}" presName="rootConnector" presStyleLbl="node3" presStyleIdx="2" presStyleCnt="23"/>
      <dgm:spPr/>
    </dgm:pt>
    <dgm:pt modelId="{61A28085-1EF7-4A01-937A-3F9DB9B12D3C}" type="pres">
      <dgm:prSet presAssocID="{A1FFD2DB-294A-4071-A37A-8A12414B5957}" presName="hierChild4" presStyleCnt="0"/>
      <dgm:spPr/>
    </dgm:pt>
    <dgm:pt modelId="{97746798-8572-4F2A-AC3B-3538A98F572C}" type="pres">
      <dgm:prSet presAssocID="{A1FFD2DB-294A-4071-A37A-8A12414B5957}" presName="hierChild5" presStyleCnt="0"/>
      <dgm:spPr/>
    </dgm:pt>
    <dgm:pt modelId="{A9F23326-8D6B-4E92-A1C0-57EF726F65D3}" type="pres">
      <dgm:prSet presAssocID="{9DD63E88-10B6-4220-BDEB-B7ED64272FD1}" presName="Name37" presStyleLbl="parChTrans1D3" presStyleIdx="3" presStyleCnt="23"/>
      <dgm:spPr/>
    </dgm:pt>
    <dgm:pt modelId="{41541D9E-10F0-4837-8F74-5E0C2FCA11CC}" type="pres">
      <dgm:prSet presAssocID="{F0711B2B-974B-497C-9ADD-B1283B7162FA}" presName="hierRoot2" presStyleCnt="0">
        <dgm:presLayoutVars>
          <dgm:hierBranch val="init"/>
        </dgm:presLayoutVars>
      </dgm:prSet>
      <dgm:spPr/>
    </dgm:pt>
    <dgm:pt modelId="{D43CF1A0-5948-4241-B38A-9F8039902213}" type="pres">
      <dgm:prSet presAssocID="{F0711B2B-974B-497C-9ADD-B1283B7162FA}" presName="rootComposite" presStyleCnt="0"/>
      <dgm:spPr/>
    </dgm:pt>
    <dgm:pt modelId="{B95BE807-2558-4826-ACE3-3D4F92CB7CAD}" type="pres">
      <dgm:prSet presAssocID="{F0711B2B-974B-497C-9ADD-B1283B7162FA}" presName="rootText" presStyleLbl="node3" presStyleIdx="3" presStyleCnt="23">
        <dgm:presLayoutVars>
          <dgm:chPref val="3"/>
        </dgm:presLayoutVars>
      </dgm:prSet>
      <dgm:spPr/>
    </dgm:pt>
    <dgm:pt modelId="{3A3A59DC-2ED3-42FE-AFC0-0CCEBA2EF2A7}" type="pres">
      <dgm:prSet presAssocID="{F0711B2B-974B-497C-9ADD-B1283B7162FA}" presName="rootConnector" presStyleLbl="node3" presStyleIdx="3" presStyleCnt="23"/>
      <dgm:spPr/>
    </dgm:pt>
    <dgm:pt modelId="{72C48811-01A1-4697-977F-03F46707088F}" type="pres">
      <dgm:prSet presAssocID="{F0711B2B-974B-497C-9ADD-B1283B7162FA}" presName="hierChild4" presStyleCnt="0"/>
      <dgm:spPr/>
    </dgm:pt>
    <dgm:pt modelId="{84B0B9AD-D4B8-4F51-8065-050D2CB91308}" type="pres">
      <dgm:prSet presAssocID="{F0711B2B-974B-497C-9ADD-B1283B7162FA}" presName="hierChild5" presStyleCnt="0"/>
      <dgm:spPr/>
    </dgm:pt>
    <dgm:pt modelId="{6AAD2A1C-C9B6-4A7B-BE27-C4C792DE3364}" type="pres">
      <dgm:prSet presAssocID="{D783EE65-CE81-4A75-A5FC-62C3364FF3BE}" presName="Name37" presStyleLbl="parChTrans1D3" presStyleIdx="4" presStyleCnt="23"/>
      <dgm:spPr/>
    </dgm:pt>
    <dgm:pt modelId="{59173A71-D274-44BC-9B8F-5BEFF58D8BB2}" type="pres">
      <dgm:prSet presAssocID="{53B034BC-C230-450C-8E82-315DC3170907}" presName="hierRoot2" presStyleCnt="0">
        <dgm:presLayoutVars>
          <dgm:hierBranch val="init"/>
        </dgm:presLayoutVars>
      </dgm:prSet>
      <dgm:spPr/>
    </dgm:pt>
    <dgm:pt modelId="{EEEF87DB-A374-4643-8E4C-7CBFB58AF16C}" type="pres">
      <dgm:prSet presAssocID="{53B034BC-C230-450C-8E82-315DC3170907}" presName="rootComposite" presStyleCnt="0"/>
      <dgm:spPr/>
    </dgm:pt>
    <dgm:pt modelId="{CBA36301-0CE0-4882-B3B7-017C331712DA}" type="pres">
      <dgm:prSet presAssocID="{53B034BC-C230-450C-8E82-315DC3170907}" presName="rootText" presStyleLbl="node3" presStyleIdx="4" presStyleCnt="23">
        <dgm:presLayoutVars>
          <dgm:chPref val="3"/>
        </dgm:presLayoutVars>
      </dgm:prSet>
      <dgm:spPr/>
    </dgm:pt>
    <dgm:pt modelId="{B9696FCA-C52D-4193-A4E3-64D701648BF2}" type="pres">
      <dgm:prSet presAssocID="{53B034BC-C230-450C-8E82-315DC3170907}" presName="rootConnector" presStyleLbl="node3" presStyleIdx="4" presStyleCnt="23"/>
      <dgm:spPr/>
    </dgm:pt>
    <dgm:pt modelId="{A60CB77D-74CD-49E9-8863-087AB0BB57B0}" type="pres">
      <dgm:prSet presAssocID="{53B034BC-C230-450C-8E82-315DC3170907}" presName="hierChild4" presStyleCnt="0"/>
      <dgm:spPr/>
    </dgm:pt>
    <dgm:pt modelId="{DF0E7970-BEB5-4D51-AA99-94E610FB044A}" type="pres">
      <dgm:prSet presAssocID="{53B034BC-C230-450C-8E82-315DC3170907}" presName="hierChild5" presStyleCnt="0"/>
      <dgm:spPr/>
    </dgm:pt>
    <dgm:pt modelId="{8643BCBF-1B1A-468C-9859-A4B0FE31C89A}" type="pres">
      <dgm:prSet presAssocID="{9E32D57A-4E89-4009-9C04-6F0F76810847}" presName="Name37" presStyleLbl="parChTrans1D3" presStyleIdx="5" presStyleCnt="23"/>
      <dgm:spPr/>
    </dgm:pt>
    <dgm:pt modelId="{F9292FF6-C0D7-49B5-812C-404F735F7DAE}" type="pres">
      <dgm:prSet presAssocID="{A7357FCD-02C4-445F-A3B9-E0181232AFCD}" presName="hierRoot2" presStyleCnt="0">
        <dgm:presLayoutVars>
          <dgm:hierBranch val="init"/>
        </dgm:presLayoutVars>
      </dgm:prSet>
      <dgm:spPr/>
    </dgm:pt>
    <dgm:pt modelId="{35EC4A30-C468-41EB-A7E7-4F8F1851BAE9}" type="pres">
      <dgm:prSet presAssocID="{A7357FCD-02C4-445F-A3B9-E0181232AFCD}" presName="rootComposite" presStyleCnt="0"/>
      <dgm:spPr/>
    </dgm:pt>
    <dgm:pt modelId="{6810D183-5270-4B93-BC03-4B36A8701C67}" type="pres">
      <dgm:prSet presAssocID="{A7357FCD-02C4-445F-A3B9-E0181232AFCD}" presName="rootText" presStyleLbl="node3" presStyleIdx="5" presStyleCnt="23">
        <dgm:presLayoutVars>
          <dgm:chPref val="3"/>
        </dgm:presLayoutVars>
      </dgm:prSet>
      <dgm:spPr/>
    </dgm:pt>
    <dgm:pt modelId="{9D6F4991-0880-484C-A048-3D49C25FD83C}" type="pres">
      <dgm:prSet presAssocID="{A7357FCD-02C4-445F-A3B9-E0181232AFCD}" presName="rootConnector" presStyleLbl="node3" presStyleIdx="5" presStyleCnt="23"/>
      <dgm:spPr/>
    </dgm:pt>
    <dgm:pt modelId="{AB5688B3-4534-4420-87A4-6A21FFC306C1}" type="pres">
      <dgm:prSet presAssocID="{A7357FCD-02C4-445F-A3B9-E0181232AFCD}" presName="hierChild4" presStyleCnt="0"/>
      <dgm:spPr/>
    </dgm:pt>
    <dgm:pt modelId="{E280CEA1-5C75-46E3-9DDB-45A20664B2E2}" type="pres">
      <dgm:prSet presAssocID="{A7357FCD-02C4-445F-A3B9-E0181232AFCD}" presName="hierChild5" presStyleCnt="0"/>
      <dgm:spPr/>
    </dgm:pt>
    <dgm:pt modelId="{160B1FCA-60CC-492D-B00A-57F098BCE85C}" type="pres">
      <dgm:prSet presAssocID="{EE0B44C2-CBD2-4D0A-BB30-C7BAF29FC4FE}" presName="Name37" presStyleLbl="parChTrans1D3" presStyleIdx="6" presStyleCnt="23"/>
      <dgm:spPr/>
    </dgm:pt>
    <dgm:pt modelId="{86813D97-9C8C-49F0-84C4-802EC868D162}" type="pres">
      <dgm:prSet presAssocID="{795FE1CC-9EA3-4A63-8696-F51DC3DE0B84}" presName="hierRoot2" presStyleCnt="0">
        <dgm:presLayoutVars>
          <dgm:hierBranch val="init"/>
        </dgm:presLayoutVars>
      </dgm:prSet>
      <dgm:spPr/>
    </dgm:pt>
    <dgm:pt modelId="{402D3F13-E429-427C-8F09-09F569068859}" type="pres">
      <dgm:prSet presAssocID="{795FE1CC-9EA3-4A63-8696-F51DC3DE0B84}" presName="rootComposite" presStyleCnt="0"/>
      <dgm:spPr/>
    </dgm:pt>
    <dgm:pt modelId="{977D069E-5429-487A-BA24-08328C13EB7A}" type="pres">
      <dgm:prSet presAssocID="{795FE1CC-9EA3-4A63-8696-F51DC3DE0B84}" presName="rootText" presStyleLbl="node3" presStyleIdx="6" presStyleCnt="23">
        <dgm:presLayoutVars>
          <dgm:chPref val="3"/>
        </dgm:presLayoutVars>
      </dgm:prSet>
      <dgm:spPr/>
    </dgm:pt>
    <dgm:pt modelId="{BE53B29B-C281-4126-A8E8-8266453730CF}" type="pres">
      <dgm:prSet presAssocID="{795FE1CC-9EA3-4A63-8696-F51DC3DE0B84}" presName="rootConnector" presStyleLbl="node3" presStyleIdx="6" presStyleCnt="23"/>
      <dgm:spPr/>
    </dgm:pt>
    <dgm:pt modelId="{4F08E2BA-C242-4F56-AB54-229BF8BF1BAC}" type="pres">
      <dgm:prSet presAssocID="{795FE1CC-9EA3-4A63-8696-F51DC3DE0B84}" presName="hierChild4" presStyleCnt="0"/>
      <dgm:spPr/>
    </dgm:pt>
    <dgm:pt modelId="{A8B32690-85A1-47FA-B19B-17A8A3984ABC}" type="pres">
      <dgm:prSet presAssocID="{795FE1CC-9EA3-4A63-8696-F51DC3DE0B84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7" presStyleCnt="23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7" presStyleCnt="23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7" presStyleCnt="23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8" presStyleCnt="23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8" presStyleCnt="23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8" presStyleCnt="23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9" presStyleCnt="23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9" presStyleCnt="23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9" presStyleCnt="23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10" presStyleCnt="23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10" presStyleCnt="23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10" presStyleCnt="23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11" presStyleCnt="23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11" presStyleCnt="23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11" presStyleCnt="23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12" presStyleCnt="23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12" presStyleCnt="23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12" presStyleCnt="23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4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4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4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13" presStyleCnt="23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13" presStyleCnt="23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13" presStyleCnt="23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14" presStyleCnt="23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14" presStyleCnt="23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14" presStyleCnt="23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15" presStyleCnt="23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15" presStyleCnt="23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15" presStyleCnt="23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390539F-CE8C-4420-9E4A-B19CA06F6DEA}" type="pres">
      <dgm:prSet presAssocID="{F91D868E-F941-4327-A8ED-CC8C8D1FA6F9}" presName="Name37" presStyleLbl="parChTrans1D3" presStyleIdx="16" presStyleCnt="23"/>
      <dgm:spPr/>
    </dgm:pt>
    <dgm:pt modelId="{8C230C5C-9BAE-4CFC-ABDB-D458D4C922BB}" type="pres">
      <dgm:prSet presAssocID="{DDA4E969-B4DD-408A-B7F2-D64C4B281F84}" presName="hierRoot2" presStyleCnt="0">
        <dgm:presLayoutVars>
          <dgm:hierBranch val="init"/>
        </dgm:presLayoutVars>
      </dgm:prSet>
      <dgm:spPr/>
    </dgm:pt>
    <dgm:pt modelId="{CC7A4110-C8C4-4589-9015-977D423BDFCA}" type="pres">
      <dgm:prSet presAssocID="{DDA4E969-B4DD-408A-B7F2-D64C4B281F84}" presName="rootComposite" presStyleCnt="0"/>
      <dgm:spPr/>
    </dgm:pt>
    <dgm:pt modelId="{6A996D15-CD79-4D72-A960-4C11EF592431}" type="pres">
      <dgm:prSet presAssocID="{DDA4E969-B4DD-408A-B7F2-D64C4B281F84}" presName="rootText" presStyleLbl="node3" presStyleIdx="16" presStyleCnt="23">
        <dgm:presLayoutVars>
          <dgm:chPref val="3"/>
        </dgm:presLayoutVars>
      </dgm:prSet>
      <dgm:spPr/>
    </dgm:pt>
    <dgm:pt modelId="{D589222C-76DF-4FCF-ABE2-FC800C1D995A}" type="pres">
      <dgm:prSet presAssocID="{DDA4E969-B4DD-408A-B7F2-D64C4B281F84}" presName="rootConnector" presStyleLbl="node3" presStyleIdx="16" presStyleCnt="23"/>
      <dgm:spPr/>
    </dgm:pt>
    <dgm:pt modelId="{4DCFD45C-290B-4914-BAFF-409074C84FE2}" type="pres">
      <dgm:prSet presAssocID="{DDA4E969-B4DD-408A-B7F2-D64C4B281F84}" presName="hierChild4" presStyleCnt="0"/>
      <dgm:spPr/>
    </dgm:pt>
    <dgm:pt modelId="{D1145397-FA1B-4530-93CE-28A2D07F2920}" type="pres">
      <dgm:prSet presAssocID="{DDA4E969-B4DD-408A-B7F2-D64C4B281F84}" presName="hierChild5" presStyleCnt="0"/>
      <dgm:spPr/>
    </dgm:pt>
    <dgm:pt modelId="{CB039A10-37B4-41B8-A5B3-480F34C4D2B1}" type="pres">
      <dgm:prSet presAssocID="{56ACEB97-A22E-4529-83A6-4B406406B33E}" presName="Name37" presStyleLbl="parChTrans1D3" presStyleIdx="17" presStyleCnt="23"/>
      <dgm:spPr/>
    </dgm:pt>
    <dgm:pt modelId="{725F3950-35ED-45F0-86E5-8BA44BD9FF59}" type="pres">
      <dgm:prSet presAssocID="{FDFA1DE5-E915-4644-8E87-14A78F95E28F}" presName="hierRoot2" presStyleCnt="0">
        <dgm:presLayoutVars>
          <dgm:hierBranch val="init"/>
        </dgm:presLayoutVars>
      </dgm:prSet>
      <dgm:spPr/>
    </dgm:pt>
    <dgm:pt modelId="{7D24176D-6E68-4E87-8541-24EA154AADB2}" type="pres">
      <dgm:prSet presAssocID="{FDFA1DE5-E915-4644-8E87-14A78F95E28F}" presName="rootComposite" presStyleCnt="0"/>
      <dgm:spPr/>
    </dgm:pt>
    <dgm:pt modelId="{264C844D-77FB-46AA-999D-EE5D550B0B7C}" type="pres">
      <dgm:prSet presAssocID="{FDFA1DE5-E915-4644-8E87-14A78F95E28F}" presName="rootText" presStyleLbl="node3" presStyleIdx="17" presStyleCnt="23">
        <dgm:presLayoutVars>
          <dgm:chPref val="3"/>
        </dgm:presLayoutVars>
      </dgm:prSet>
      <dgm:spPr/>
    </dgm:pt>
    <dgm:pt modelId="{402E642B-F745-4306-AC39-E596CFD65C71}" type="pres">
      <dgm:prSet presAssocID="{FDFA1DE5-E915-4644-8E87-14A78F95E28F}" presName="rootConnector" presStyleLbl="node3" presStyleIdx="17" presStyleCnt="23"/>
      <dgm:spPr/>
    </dgm:pt>
    <dgm:pt modelId="{9F416AA3-A746-4071-93F7-E86EE72E24CA}" type="pres">
      <dgm:prSet presAssocID="{FDFA1DE5-E915-4644-8E87-14A78F95E28F}" presName="hierChild4" presStyleCnt="0"/>
      <dgm:spPr/>
    </dgm:pt>
    <dgm:pt modelId="{A44078F0-602A-4111-88A0-04FD3159CCD3}" type="pres">
      <dgm:prSet presAssocID="{FDFA1DE5-E915-4644-8E87-14A78F95E28F}" presName="hierChild5" presStyleCnt="0"/>
      <dgm:spPr/>
    </dgm:pt>
    <dgm:pt modelId="{7A125398-5347-4A0F-B94A-52AADBF00A95}" type="pres">
      <dgm:prSet presAssocID="{DF16DCA0-7344-4412-AFB9-4222AAD71D5A}" presName="Name37" presStyleLbl="parChTrans1D3" presStyleIdx="18" presStyleCnt="23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3" presStyleIdx="18" presStyleCnt="23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3" presStyleIdx="18" presStyleCnt="23"/>
      <dgm:spPr/>
    </dgm:pt>
    <dgm:pt modelId="{A76028DA-36B8-4E4B-B15A-083E68E14AD3}" type="pres">
      <dgm:prSet presAssocID="{6D87B37A-3A24-427D-89C0-FC891ACABC78}" presName="hierChild4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4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4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4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19" presStyleCnt="23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19" presStyleCnt="23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19" presStyleCnt="23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20" presStyleCnt="23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20" presStyleCnt="23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20" presStyleCnt="23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21" presStyleCnt="23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21" presStyleCnt="23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21" presStyleCnt="23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22" presStyleCnt="23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22" presStyleCnt="23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22" presStyleCnt="23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0922E701-1BA4-43D8-94B4-9F8582333DBB}" type="presOf" srcId="{F0711B2B-974B-497C-9ADD-B1283B7162FA}" destId="{B95BE807-2558-4826-ACE3-3D4F92CB7CAD}" srcOrd="0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85EB1D0D-1981-4010-8DE3-6AC893491197}" srcId="{621709C3-6C43-4EED-837C-2E223B4D5F5C}" destId="{6D87B37A-3A24-427D-89C0-FC891ACABC78}" srcOrd="5" destOrd="0" parTransId="{DF16DCA0-7344-4412-AFB9-4222AAD71D5A}" sibTransId="{7898AA56-1BF6-43F4-A4DA-0C4962BE0C0E}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6FF5C12E-9E52-4CB4-A04B-5BEC8DE76D99}" type="presOf" srcId="{FDFA1DE5-E915-4644-8E87-14A78F95E28F}" destId="{402E642B-F745-4306-AC39-E596CFD65C71}" srcOrd="1" destOrd="0" presId="urn:microsoft.com/office/officeart/2005/8/layout/orgChart1"/>
    <dgm:cxn modelId="{312AC92E-A92B-4C61-9BBB-005E8239A4C4}" type="presOf" srcId="{A1FFD2DB-294A-4071-A37A-8A12414B5957}" destId="{D304F9FE-298E-463B-9DA3-6C7B55101528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EC780D3F-4215-4C60-8D72-B3A5104C250D}" type="presOf" srcId="{9DD63E88-10B6-4220-BDEB-B7ED64272FD1}" destId="{A9F23326-8D6B-4E92-A1C0-57EF726F65D3}" srcOrd="0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B2F54368-62E5-42D9-AD0D-783FF91449C9}" type="presOf" srcId="{3C48ABA4-651C-4C44-A4E7-35C89BBCC19B}" destId="{1E7C8F43-29B8-4248-B805-A5BF8E5E07F5}" srcOrd="0" destOrd="0" presId="urn:microsoft.com/office/officeart/2005/8/layout/orgChart1"/>
    <dgm:cxn modelId="{9F2C0949-DD12-44CB-A541-9F9AA12EB05C}" type="presOf" srcId="{A7357FCD-02C4-445F-A3B9-E0181232AFCD}" destId="{9D6F4991-0880-484C-A048-3D49C25FD83C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00920A50-B602-4CAE-89D0-4EC7C1375A23}" type="presOf" srcId="{F91D868E-F941-4327-A8ED-CC8C8D1FA6F9}" destId="{E390539F-CE8C-4420-9E4A-B19CA06F6DE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9B475675-E86A-42F7-B672-43B27848A4FD}" srcId="{D5E4E8AC-8892-4706-92E7-66B305C083D1}" destId="{795FE1CC-9EA3-4A63-8696-F51DC3DE0B84}" srcOrd="6" destOrd="0" parTransId="{EE0B44C2-CBD2-4D0A-BB30-C7BAF29FC4FE}" sibTransId="{5AA82414-455E-43AC-ADF9-8C09679416F6}"/>
    <dgm:cxn modelId="{3000B955-330D-4B21-8FA8-E08FF4D261FF}" srcId="{D5E4E8AC-8892-4706-92E7-66B305C083D1}" destId="{F0711B2B-974B-497C-9ADD-B1283B7162FA}" srcOrd="3" destOrd="0" parTransId="{9DD63E88-10B6-4220-BDEB-B7ED64272FD1}" sibTransId="{348893EC-2D6B-4A4A-8887-65AC8F71C862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3356077A-AF2D-43F1-94E8-F88A211B9368}" type="presOf" srcId="{D783EE65-CE81-4A75-A5FC-62C3364FF3BE}" destId="{6AAD2A1C-C9B6-4A7B-BE27-C4C792DE3364}" srcOrd="0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42A8187-9627-4DA3-A886-A5B3B6158157}" type="presOf" srcId="{9E32D57A-4E89-4009-9C04-6F0F76810847}" destId="{8643BCBF-1B1A-468C-9859-A4B0FE31C89A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8B85508C-E434-4586-ADA6-7E0AC110001D}" srcId="{D5E4E8AC-8892-4706-92E7-66B305C083D1}" destId="{A7357FCD-02C4-445F-A3B9-E0181232AFCD}" srcOrd="5" destOrd="0" parTransId="{9E32D57A-4E89-4009-9C04-6F0F76810847}" sibTransId="{897DD3AA-0F23-4D15-B3E3-61078B1DEB33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5A60B28F-5B54-4373-83D2-72C793ADD290}" type="presOf" srcId="{56ACEB97-A22E-4529-83A6-4B406406B33E}" destId="{CB039A10-37B4-41B8-A5B3-480F34C4D2B1}" srcOrd="0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8E068B98-AC9B-4051-9DB8-A4FDFAEB653D}" srcId="{D5E4E8AC-8892-4706-92E7-66B305C083D1}" destId="{53B034BC-C230-450C-8E82-315DC3170907}" srcOrd="4" destOrd="0" parTransId="{D783EE65-CE81-4A75-A5FC-62C3364FF3BE}" sibTransId="{E9688A65-4981-49D7-8CA4-54644F1A0CDA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74734D9B-5258-403F-8101-A3C6DC04B1C9}" type="presOf" srcId="{A1FFD2DB-294A-4071-A37A-8A12414B5957}" destId="{62B175F4-84C2-49F5-94FB-F1AC27F48C03}" srcOrd="1" destOrd="0" presId="urn:microsoft.com/office/officeart/2005/8/layout/orgChart1"/>
    <dgm:cxn modelId="{0494519C-1D9B-4467-814A-102E5FDB1D5D}" srcId="{D5E4E8AC-8892-4706-92E7-66B305C083D1}" destId="{A1FFD2DB-294A-4071-A37A-8A12414B5957}" srcOrd="2" destOrd="0" parTransId="{3C48ABA4-651C-4C44-A4E7-35C89BBCC19B}" sibTransId="{69122833-8A6A-4969-9C3B-379E6A3EA439}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D8314C9E-F5CA-4A14-8F38-A5DCD1D263A2}" type="presOf" srcId="{EE0B44C2-CBD2-4D0A-BB30-C7BAF29FC4FE}" destId="{160B1FCA-60CC-492D-B00A-57F098BCE85C}" srcOrd="0" destOrd="0" presId="urn:microsoft.com/office/officeart/2005/8/layout/orgChart1"/>
    <dgm:cxn modelId="{05696AA2-256D-43CF-96BA-079C40A91826}" type="presOf" srcId="{53B034BC-C230-450C-8E82-315DC3170907}" destId="{CBA36301-0CE0-4882-B3B7-017C331712DA}" srcOrd="0" destOrd="0" presId="urn:microsoft.com/office/officeart/2005/8/layout/orgChart1"/>
    <dgm:cxn modelId="{3C9E7CA2-E1A1-4664-9DAE-AFB0CF19AAA8}" srcId="{621709C3-6C43-4EED-837C-2E223B4D5F5C}" destId="{DDA4E969-B4DD-408A-B7F2-D64C4B281F84}" srcOrd="3" destOrd="0" parTransId="{F91D868E-F941-4327-A8ED-CC8C8D1FA6F9}" sibTransId="{7298B1C8-A744-4106-8497-DCA2791233C1}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57B50AE-5A7A-49CF-9C46-7554284E6CA0}" type="presOf" srcId="{F0711B2B-974B-497C-9ADD-B1283B7162FA}" destId="{3A3A59DC-2ED3-42FE-AFC0-0CCEBA2EF2A7}" srcOrd="1" destOrd="0" presId="urn:microsoft.com/office/officeart/2005/8/layout/orgChart1"/>
    <dgm:cxn modelId="{8EBD91B0-D70E-4CCE-9754-92F96121E86D}" type="presOf" srcId="{FDFA1DE5-E915-4644-8E87-14A78F95E28F}" destId="{264C844D-77FB-46AA-999D-EE5D550B0B7C}" srcOrd="0" destOrd="0" presId="urn:microsoft.com/office/officeart/2005/8/layout/orgChart1"/>
    <dgm:cxn modelId="{42B6DAB2-D442-482E-A358-715127704E17}" srcId="{621709C3-6C43-4EED-837C-2E223B4D5F5C}" destId="{FDFA1DE5-E915-4644-8E87-14A78F95E28F}" srcOrd="4" destOrd="0" parTransId="{56ACEB97-A22E-4529-83A6-4B406406B33E}" sibTransId="{D24557B3-8CDE-492E-913C-E1E32F91E43D}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5DB10C5-583C-424E-B5BC-2220BECE1DCD}" type="presOf" srcId="{795FE1CC-9EA3-4A63-8696-F51DC3DE0B84}" destId="{BE53B29B-C281-4126-A8E8-8266453730CF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5A1E3FCF-C302-413C-9319-4C9A9BB1B81D}" type="presOf" srcId="{6D87B37A-3A24-427D-89C0-FC891ACABC78}" destId="{8102D5C1-9FF2-49E2-96D0-40016BD79792}" srcOrd="0" destOrd="0" presId="urn:microsoft.com/office/officeart/2005/8/layout/orgChart1"/>
    <dgm:cxn modelId="{8252A5D1-8670-481F-A484-339DFB193911}" type="presOf" srcId="{DF16DCA0-7344-4412-AFB9-4222AAD71D5A}" destId="{7A125398-5347-4A0F-B94A-52AADBF00A95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93AA8DDF-265B-48E4-8BFE-C2406E6AE991}" type="presOf" srcId="{6D87B37A-3A24-427D-89C0-FC891ACABC78}" destId="{5C105A61-E029-442D-8C24-A9801A92DAAF}" srcOrd="1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C46A53E5-940B-4695-9686-1034238C4A55}" type="presOf" srcId="{A7357FCD-02C4-445F-A3B9-E0181232AFCD}" destId="{6810D183-5270-4B93-BC03-4B36A8701C67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AF2CD0F3-1AD7-44F4-B40A-A3D51204AF20}" type="presOf" srcId="{795FE1CC-9EA3-4A63-8696-F51DC3DE0B84}" destId="{977D069E-5429-487A-BA24-08328C13EB7A}" srcOrd="0" destOrd="0" presId="urn:microsoft.com/office/officeart/2005/8/layout/orgChart1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111EFFF3-8B46-46A9-84F0-EA46A8819E9A}" type="presOf" srcId="{DDA4E969-B4DD-408A-B7F2-D64C4B281F84}" destId="{6A996D15-CD79-4D72-A960-4C11EF592431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32302FA-FD3E-480E-8E1E-47D4A63032C1}" type="presOf" srcId="{53B034BC-C230-450C-8E82-315DC3170907}" destId="{B9696FCA-C52D-4193-A4E3-64D701648BF2}" srcOrd="1" destOrd="0" presId="urn:microsoft.com/office/officeart/2005/8/layout/orgChart1"/>
    <dgm:cxn modelId="{FA5BC4FB-1EC4-4762-B011-7ED325358A93}" type="presOf" srcId="{DDA4E969-B4DD-408A-B7F2-D64C4B281F84}" destId="{D589222C-76DF-4FCF-ABE2-FC800C1D995A}" srcOrd="1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AA210A2C-2376-492F-B21C-5DF65BCA0C96}" type="presParOf" srcId="{DAA95031-F1F3-4B1B-847B-D438DB70B44E}" destId="{1E7C8F43-29B8-4248-B805-A5BF8E5E07F5}" srcOrd="4" destOrd="0" presId="urn:microsoft.com/office/officeart/2005/8/layout/orgChart1"/>
    <dgm:cxn modelId="{CD98673B-6AB5-4A72-B6A6-A8193309F300}" type="presParOf" srcId="{DAA95031-F1F3-4B1B-847B-D438DB70B44E}" destId="{40E0CDCA-BB41-41C8-9319-4FA8D2ECA695}" srcOrd="5" destOrd="0" presId="urn:microsoft.com/office/officeart/2005/8/layout/orgChart1"/>
    <dgm:cxn modelId="{8E4FDA3F-F029-40AC-AC43-75B7AC77C6A3}" type="presParOf" srcId="{40E0CDCA-BB41-41C8-9319-4FA8D2ECA695}" destId="{69375AF8-18A9-4AFA-B50D-D649B4BA3752}" srcOrd="0" destOrd="0" presId="urn:microsoft.com/office/officeart/2005/8/layout/orgChart1"/>
    <dgm:cxn modelId="{9AC9B1B5-2E79-488C-AAC8-B3331C56A22B}" type="presParOf" srcId="{69375AF8-18A9-4AFA-B50D-D649B4BA3752}" destId="{D304F9FE-298E-463B-9DA3-6C7B55101528}" srcOrd="0" destOrd="0" presId="urn:microsoft.com/office/officeart/2005/8/layout/orgChart1"/>
    <dgm:cxn modelId="{B6AEF263-39C6-418F-B6CA-FA3AAEAF7A86}" type="presParOf" srcId="{69375AF8-18A9-4AFA-B50D-D649B4BA3752}" destId="{62B175F4-84C2-49F5-94FB-F1AC27F48C03}" srcOrd="1" destOrd="0" presId="urn:microsoft.com/office/officeart/2005/8/layout/orgChart1"/>
    <dgm:cxn modelId="{BFD7C6A2-1C35-4370-B1FB-FB195B9A419D}" type="presParOf" srcId="{40E0CDCA-BB41-41C8-9319-4FA8D2ECA695}" destId="{61A28085-1EF7-4A01-937A-3F9DB9B12D3C}" srcOrd="1" destOrd="0" presId="urn:microsoft.com/office/officeart/2005/8/layout/orgChart1"/>
    <dgm:cxn modelId="{16F88219-2866-4967-801E-E67F58F01417}" type="presParOf" srcId="{40E0CDCA-BB41-41C8-9319-4FA8D2ECA695}" destId="{97746798-8572-4F2A-AC3B-3538A98F572C}" srcOrd="2" destOrd="0" presId="urn:microsoft.com/office/officeart/2005/8/layout/orgChart1"/>
    <dgm:cxn modelId="{63E6B578-2E1E-4C58-8CDA-EB59076F12B8}" type="presParOf" srcId="{DAA95031-F1F3-4B1B-847B-D438DB70B44E}" destId="{A9F23326-8D6B-4E92-A1C0-57EF726F65D3}" srcOrd="6" destOrd="0" presId="urn:microsoft.com/office/officeart/2005/8/layout/orgChart1"/>
    <dgm:cxn modelId="{37CF6155-4249-4F7E-BD07-5577B0A05527}" type="presParOf" srcId="{DAA95031-F1F3-4B1B-847B-D438DB70B44E}" destId="{41541D9E-10F0-4837-8F74-5E0C2FCA11CC}" srcOrd="7" destOrd="0" presId="urn:microsoft.com/office/officeart/2005/8/layout/orgChart1"/>
    <dgm:cxn modelId="{50509A77-D988-4A52-808F-5F20EE479B14}" type="presParOf" srcId="{41541D9E-10F0-4837-8F74-5E0C2FCA11CC}" destId="{D43CF1A0-5948-4241-B38A-9F8039902213}" srcOrd="0" destOrd="0" presId="urn:microsoft.com/office/officeart/2005/8/layout/orgChart1"/>
    <dgm:cxn modelId="{8CDF77C5-B8CD-40E9-A388-FD083D8F4744}" type="presParOf" srcId="{D43CF1A0-5948-4241-B38A-9F8039902213}" destId="{B95BE807-2558-4826-ACE3-3D4F92CB7CAD}" srcOrd="0" destOrd="0" presId="urn:microsoft.com/office/officeart/2005/8/layout/orgChart1"/>
    <dgm:cxn modelId="{CC70B6A1-BB1F-4BA1-B3C5-7BC30D8E5297}" type="presParOf" srcId="{D43CF1A0-5948-4241-B38A-9F8039902213}" destId="{3A3A59DC-2ED3-42FE-AFC0-0CCEBA2EF2A7}" srcOrd="1" destOrd="0" presId="urn:microsoft.com/office/officeart/2005/8/layout/orgChart1"/>
    <dgm:cxn modelId="{6FAF5D4F-7F80-4AC1-B7EA-78EA40D05AE4}" type="presParOf" srcId="{41541D9E-10F0-4837-8F74-5E0C2FCA11CC}" destId="{72C48811-01A1-4697-977F-03F46707088F}" srcOrd="1" destOrd="0" presId="urn:microsoft.com/office/officeart/2005/8/layout/orgChart1"/>
    <dgm:cxn modelId="{FBDA2A74-99CA-4791-9A3A-98AA9399ACBF}" type="presParOf" srcId="{41541D9E-10F0-4837-8F74-5E0C2FCA11CC}" destId="{84B0B9AD-D4B8-4F51-8065-050D2CB91308}" srcOrd="2" destOrd="0" presId="urn:microsoft.com/office/officeart/2005/8/layout/orgChart1"/>
    <dgm:cxn modelId="{D7E98A19-C167-4CFA-8122-B5429783B705}" type="presParOf" srcId="{DAA95031-F1F3-4B1B-847B-D438DB70B44E}" destId="{6AAD2A1C-C9B6-4A7B-BE27-C4C792DE3364}" srcOrd="8" destOrd="0" presId="urn:microsoft.com/office/officeart/2005/8/layout/orgChart1"/>
    <dgm:cxn modelId="{57EDFEA2-016C-4D4A-B723-6DCE4598893C}" type="presParOf" srcId="{DAA95031-F1F3-4B1B-847B-D438DB70B44E}" destId="{59173A71-D274-44BC-9B8F-5BEFF58D8BB2}" srcOrd="9" destOrd="0" presId="urn:microsoft.com/office/officeart/2005/8/layout/orgChart1"/>
    <dgm:cxn modelId="{877C6785-D9CC-4854-BD61-568E147E2A59}" type="presParOf" srcId="{59173A71-D274-44BC-9B8F-5BEFF58D8BB2}" destId="{EEEF87DB-A374-4643-8E4C-7CBFB58AF16C}" srcOrd="0" destOrd="0" presId="urn:microsoft.com/office/officeart/2005/8/layout/orgChart1"/>
    <dgm:cxn modelId="{0EEE499E-D439-4F3F-B0CD-AC82D7CBB7CD}" type="presParOf" srcId="{EEEF87DB-A374-4643-8E4C-7CBFB58AF16C}" destId="{CBA36301-0CE0-4882-B3B7-017C331712DA}" srcOrd="0" destOrd="0" presId="urn:microsoft.com/office/officeart/2005/8/layout/orgChart1"/>
    <dgm:cxn modelId="{4D495B9D-6A51-46EE-99EA-880F43AD9768}" type="presParOf" srcId="{EEEF87DB-A374-4643-8E4C-7CBFB58AF16C}" destId="{B9696FCA-C52D-4193-A4E3-64D701648BF2}" srcOrd="1" destOrd="0" presId="urn:microsoft.com/office/officeart/2005/8/layout/orgChart1"/>
    <dgm:cxn modelId="{8DE767F8-5A3D-4BF8-A892-33F2DD1B2248}" type="presParOf" srcId="{59173A71-D274-44BC-9B8F-5BEFF58D8BB2}" destId="{A60CB77D-74CD-49E9-8863-087AB0BB57B0}" srcOrd="1" destOrd="0" presId="urn:microsoft.com/office/officeart/2005/8/layout/orgChart1"/>
    <dgm:cxn modelId="{3CFAA241-1F4A-410D-A91E-C5EFA34F0429}" type="presParOf" srcId="{59173A71-D274-44BC-9B8F-5BEFF58D8BB2}" destId="{DF0E7970-BEB5-4D51-AA99-94E610FB044A}" srcOrd="2" destOrd="0" presId="urn:microsoft.com/office/officeart/2005/8/layout/orgChart1"/>
    <dgm:cxn modelId="{24D68EC5-FA50-4049-8AF4-06B646F8621D}" type="presParOf" srcId="{DAA95031-F1F3-4B1B-847B-D438DB70B44E}" destId="{8643BCBF-1B1A-468C-9859-A4B0FE31C89A}" srcOrd="10" destOrd="0" presId="urn:microsoft.com/office/officeart/2005/8/layout/orgChart1"/>
    <dgm:cxn modelId="{9C5BB8CC-5D83-4BEE-BEFA-DC7559C7CE1E}" type="presParOf" srcId="{DAA95031-F1F3-4B1B-847B-D438DB70B44E}" destId="{F9292FF6-C0D7-49B5-812C-404F735F7DAE}" srcOrd="11" destOrd="0" presId="urn:microsoft.com/office/officeart/2005/8/layout/orgChart1"/>
    <dgm:cxn modelId="{066BDA5C-A591-4902-8CA3-B0E1137A9CA4}" type="presParOf" srcId="{F9292FF6-C0D7-49B5-812C-404F735F7DAE}" destId="{35EC4A30-C468-41EB-A7E7-4F8F1851BAE9}" srcOrd="0" destOrd="0" presId="urn:microsoft.com/office/officeart/2005/8/layout/orgChart1"/>
    <dgm:cxn modelId="{32BD6F67-4815-463C-A6AD-3B6CCAB009EA}" type="presParOf" srcId="{35EC4A30-C468-41EB-A7E7-4F8F1851BAE9}" destId="{6810D183-5270-4B93-BC03-4B36A8701C67}" srcOrd="0" destOrd="0" presId="urn:microsoft.com/office/officeart/2005/8/layout/orgChart1"/>
    <dgm:cxn modelId="{531FCA19-C19E-463A-B6E5-D577AE88BD0A}" type="presParOf" srcId="{35EC4A30-C468-41EB-A7E7-4F8F1851BAE9}" destId="{9D6F4991-0880-484C-A048-3D49C25FD83C}" srcOrd="1" destOrd="0" presId="urn:microsoft.com/office/officeart/2005/8/layout/orgChart1"/>
    <dgm:cxn modelId="{485ADC2C-0022-415D-AEC5-BADDF3F80A5F}" type="presParOf" srcId="{F9292FF6-C0D7-49B5-812C-404F735F7DAE}" destId="{AB5688B3-4534-4420-87A4-6A21FFC306C1}" srcOrd="1" destOrd="0" presId="urn:microsoft.com/office/officeart/2005/8/layout/orgChart1"/>
    <dgm:cxn modelId="{6DFB929D-2460-4C37-BB51-5FDEF81F1D14}" type="presParOf" srcId="{F9292FF6-C0D7-49B5-812C-404F735F7DAE}" destId="{E280CEA1-5C75-46E3-9DDB-45A20664B2E2}" srcOrd="2" destOrd="0" presId="urn:microsoft.com/office/officeart/2005/8/layout/orgChart1"/>
    <dgm:cxn modelId="{15BB6EE4-E668-449E-821B-B8F0BB5A0508}" type="presParOf" srcId="{DAA95031-F1F3-4B1B-847B-D438DB70B44E}" destId="{160B1FCA-60CC-492D-B00A-57F098BCE85C}" srcOrd="12" destOrd="0" presId="urn:microsoft.com/office/officeart/2005/8/layout/orgChart1"/>
    <dgm:cxn modelId="{6FFA017A-5B66-42F3-9910-D3E61F059548}" type="presParOf" srcId="{DAA95031-F1F3-4B1B-847B-D438DB70B44E}" destId="{86813D97-9C8C-49F0-84C4-802EC868D162}" srcOrd="13" destOrd="0" presId="urn:microsoft.com/office/officeart/2005/8/layout/orgChart1"/>
    <dgm:cxn modelId="{811FEE5F-AF3C-48BA-AFF6-8E785B8EB94C}" type="presParOf" srcId="{86813D97-9C8C-49F0-84C4-802EC868D162}" destId="{402D3F13-E429-427C-8F09-09F569068859}" srcOrd="0" destOrd="0" presId="urn:microsoft.com/office/officeart/2005/8/layout/orgChart1"/>
    <dgm:cxn modelId="{BCBF9BCF-67FE-4149-AF93-9CD876B90C65}" type="presParOf" srcId="{402D3F13-E429-427C-8F09-09F569068859}" destId="{977D069E-5429-487A-BA24-08328C13EB7A}" srcOrd="0" destOrd="0" presId="urn:microsoft.com/office/officeart/2005/8/layout/orgChart1"/>
    <dgm:cxn modelId="{52E11CDB-A3E5-43AA-A850-32B71F01D4A8}" type="presParOf" srcId="{402D3F13-E429-427C-8F09-09F569068859}" destId="{BE53B29B-C281-4126-A8E8-8266453730CF}" srcOrd="1" destOrd="0" presId="urn:microsoft.com/office/officeart/2005/8/layout/orgChart1"/>
    <dgm:cxn modelId="{5F314694-E355-4159-8D69-6AFEC8E31582}" type="presParOf" srcId="{86813D97-9C8C-49F0-84C4-802EC868D162}" destId="{4F08E2BA-C242-4F56-AB54-229BF8BF1BAC}" srcOrd="1" destOrd="0" presId="urn:microsoft.com/office/officeart/2005/8/layout/orgChart1"/>
    <dgm:cxn modelId="{C742DCA6-F9C8-4E63-B813-1D81A19A25E6}" type="presParOf" srcId="{86813D97-9C8C-49F0-84C4-802EC868D162}" destId="{A8B32690-85A1-47FA-B19B-17A8A3984ABC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834C7916-9F58-4C50-B4A9-0EB6EC8F84D2}" type="presParOf" srcId="{A34729EB-343E-41A1-B593-04B6B3A6B9D2}" destId="{E390539F-CE8C-4420-9E4A-B19CA06F6DEA}" srcOrd="6" destOrd="0" presId="urn:microsoft.com/office/officeart/2005/8/layout/orgChart1"/>
    <dgm:cxn modelId="{D2B7D33B-1019-410E-8FA7-98B73E33C46B}" type="presParOf" srcId="{A34729EB-343E-41A1-B593-04B6B3A6B9D2}" destId="{8C230C5C-9BAE-4CFC-ABDB-D458D4C922BB}" srcOrd="7" destOrd="0" presId="urn:microsoft.com/office/officeart/2005/8/layout/orgChart1"/>
    <dgm:cxn modelId="{6201C135-B023-45C7-B1E8-3F2D2407822C}" type="presParOf" srcId="{8C230C5C-9BAE-4CFC-ABDB-D458D4C922BB}" destId="{CC7A4110-C8C4-4589-9015-977D423BDFCA}" srcOrd="0" destOrd="0" presId="urn:microsoft.com/office/officeart/2005/8/layout/orgChart1"/>
    <dgm:cxn modelId="{79B271BF-0D89-4D5E-B978-16D50F9F2B0E}" type="presParOf" srcId="{CC7A4110-C8C4-4589-9015-977D423BDFCA}" destId="{6A996D15-CD79-4D72-A960-4C11EF592431}" srcOrd="0" destOrd="0" presId="urn:microsoft.com/office/officeart/2005/8/layout/orgChart1"/>
    <dgm:cxn modelId="{E6672AC7-0DAA-48F2-9B30-3E99ECF400BA}" type="presParOf" srcId="{CC7A4110-C8C4-4589-9015-977D423BDFCA}" destId="{D589222C-76DF-4FCF-ABE2-FC800C1D995A}" srcOrd="1" destOrd="0" presId="urn:microsoft.com/office/officeart/2005/8/layout/orgChart1"/>
    <dgm:cxn modelId="{DC4113AD-7B5A-4A23-A665-E57CA809E09B}" type="presParOf" srcId="{8C230C5C-9BAE-4CFC-ABDB-D458D4C922BB}" destId="{4DCFD45C-290B-4914-BAFF-409074C84FE2}" srcOrd="1" destOrd="0" presId="urn:microsoft.com/office/officeart/2005/8/layout/orgChart1"/>
    <dgm:cxn modelId="{B634A4DA-05C1-4068-B689-B83007227444}" type="presParOf" srcId="{8C230C5C-9BAE-4CFC-ABDB-D458D4C922BB}" destId="{D1145397-FA1B-4530-93CE-28A2D07F2920}" srcOrd="2" destOrd="0" presId="urn:microsoft.com/office/officeart/2005/8/layout/orgChart1"/>
    <dgm:cxn modelId="{46B47FA9-5A77-4A1D-823B-CBC3E087A652}" type="presParOf" srcId="{A34729EB-343E-41A1-B593-04B6B3A6B9D2}" destId="{CB039A10-37B4-41B8-A5B3-480F34C4D2B1}" srcOrd="8" destOrd="0" presId="urn:microsoft.com/office/officeart/2005/8/layout/orgChart1"/>
    <dgm:cxn modelId="{875E76FC-9BC2-4F82-BFF2-F38253A5E1A3}" type="presParOf" srcId="{A34729EB-343E-41A1-B593-04B6B3A6B9D2}" destId="{725F3950-35ED-45F0-86E5-8BA44BD9FF59}" srcOrd="9" destOrd="0" presId="urn:microsoft.com/office/officeart/2005/8/layout/orgChart1"/>
    <dgm:cxn modelId="{4209961F-44CB-41E6-B66A-5AE21093D328}" type="presParOf" srcId="{725F3950-35ED-45F0-86E5-8BA44BD9FF59}" destId="{7D24176D-6E68-4E87-8541-24EA154AADB2}" srcOrd="0" destOrd="0" presId="urn:microsoft.com/office/officeart/2005/8/layout/orgChart1"/>
    <dgm:cxn modelId="{B8788837-F0B7-4C5A-B9B9-52F3A22A00BA}" type="presParOf" srcId="{7D24176D-6E68-4E87-8541-24EA154AADB2}" destId="{264C844D-77FB-46AA-999D-EE5D550B0B7C}" srcOrd="0" destOrd="0" presId="urn:microsoft.com/office/officeart/2005/8/layout/orgChart1"/>
    <dgm:cxn modelId="{9D5CBFAA-337E-4C7C-A936-E19A8A919A55}" type="presParOf" srcId="{7D24176D-6E68-4E87-8541-24EA154AADB2}" destId="{402E642B-F745-4306-AC39-E596CFD65C71}" srcOrd="1" destOrd="0" presId="urn:microsoft.com/office/officeart/2005/8/layout/orgChart1"/>
    <dgm:cxn modelId="{CB566C63-92E8-44AE-A8B0-AB42C0FD8BAD}" type="presParOf" srcId="{725F3950-35ED-45F0-86E5-8BA44BD9FF59}" destId="{9F416AA3-A746-4071-93F7-E86EE72E24CA}" srcOrd="1" destOrd="0" presId="urn:microsoft.com/office/officeart/2005/8/layout/orgChart1"/>
    <dgm:cxn modelId="{A35E7B08-483C-4F5C-A68B-3BCEDC4ABD45}" type="presParOf" srcId="{725F3950-35ED-45F0-86E5-8BA44BD9FF59}" destId="{A44078F0-602A-4111-88A0-04FD3159CCD3}" srcOrd="2" destOrd="0" presId="urn:microsoft.com/office/officeart/2005/8/layout/orgChart1"/>
    <dgm:cxn modelId="{8706FFFF-B8E6-468B-A44A-6ECB3C84199A}" type="presParOf" srcId="{A34729EB-343E-41A1-B593-04B6B3A6B9D2}" destId="{7A125398-5347-4A0F-B94A-52AADBF00A95}" srcOrd="10" destOrd="0" presId="urn:microsoft.com/office/officeart/2005/8/layout/orgChart1"/>
    <dgm:cxn modelId="{3B5652F6-9A43-45D6-ACD8-D7D378600394}" type="presParOf" srcId="{A34729EB-343E-41A1-B593-04B6B3A6B9D2}" destId="{DF54137B-1EEC-4B94-9DA3-9714F92050DE}" srcOrd="11" destOrd="0" presId="urn:microsoft.com/office/officeart/2005/8/layout/orgChart1"/>
    <dgm:cxn modelId="{B81F5B65-E3C0-4459-A611-38FA8780D272}" type="presParOf" srcId="{DF54137B-1EEC-4B94-9DA3-9714F92050DE}" destId="{569CDDE0-6C58-476B-A1B5-82A1F9DD3F3C}" srcOrd="0" destOrd="0" presId="urn:microsoft.com/office/officeart/2005/8/layout/orgChart1"/>
    <dgm:cxn modelId="{B87EE766-D781-4A16-9645-87A5100D0A01}" type="presParOf" srcId="{569CDDE0-6C58-476B-A1B5-82A1F9DD3F3C}" destId="{8102D5C1-9FF2-49E2-96D0-40016BD79792}" srcOrd="0" destOrd="0" presId="urn:microsoft.com/office/officeart/2005/8/layout/orgChart1"/>
    <dgm:cxn modelId="{9ED342A6-A071-4599-9129-E3D568B809D1}" type="presParOf" srcId="{569CDDE0-6C58-476B-A1B5-82A1F9DD3F3C}" destId="{5C105A61-E029-442D-8C24-A9801A92DAAF}" srcOrd="1" destOrd="0" presId="urn:microsoft.com/office/officeart/2005/8/layout/orgChart1"/>
    <dgm:cxn modelId="{0046AA78-0AE2-4D01-A45A-8A2AF8BFD3B7}" type="presParOf" srcId="{DF54137B-1EEC-4B94-9DA3-9714F92050DE}" destId="{A76028DA-36B8-4E4B-B15A-083E68E14AD3}" srcOrd="1" destOrd="0" presId="urn:microsoft.com/office/officeart/2005/8/layout/orgChart1"/>
    <dgm:cxn modelId="{EDC7A682-55CB-486D-80CE-5B432C55A18E}" type="presParOf" srcId="{DF54137B-1EEC-4B94-9DA3-9714F92050DE}" destId="{54427F9D-428A-4153-B761-47E527A8B94A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 custT="1"/>
      <dgm:spPr>
        <a:blipFill>
          <a:blip xmlns:r="http://schemas.openxmlformats.org/officeDocument/2006/relationships" r:embed="rId1"/>
          <a:stretch>
            <a:fillRect t="-12048" b="-2048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008A3E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2"/>
          <a:stretch>
            <a:fillRect l="-1220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3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4"/>
          <a:stretch>
            <a:fillRect l="-1212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A1FFD2DB-294A-4071-A37A-8A12414B5957}">
      <dgm:prSet phldrT="[Text]"/>
      <dgm:spPr>
        <a:blipFill>
          <a:blip xmlns:r="http://schemas.openxmlformats.org/officeDocument/2006/relationships" r:embed="rId5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48ABA4-651C-4C44-A4E7-35C89BBCC19B}" type="parTrans" cxnId="{0494519C-1D9B-4467-814A-102E5FDB1D5D}">
      <dgm:prSet/>
      <dgm:spPr/>
      <dgm:t>
        <a:bodyPr/>
        <a:lstStyle/>
        <a:p>
          <a:endParaRPr lang="en-US" b="0"/>
        </a:p>
      </dgm:t>
    </dgm:pt>
    <dgm:pt modelId="{69122833-8A6A-4969-9C3B-379E6A3EA439}" type="sibTrans" cxnId="{0494519C-1D9B-4467-814A-102E5FDB1D5D}">
      <dgm:prSet/>
      <dgm:spPr/>
      <dgm:t>
        <a:bodyPr/>
        <a:lstStyle/>
        <a:p>
          <a:endParaRPr lang="en-US" b="0"/>
        </a:p>
      </dgm:t>
    </dgm:pt>
    <dgm:pt modelId="{F0711B2B-974B-497C-9ADD-B1283B7162FA}">
      <dgm:prSet phldrT="[Text]"/>
      <dgm:spPr>
        <a:blipFill>
          <a:blip xmlns:r="http://schemas.openxmlformats.org/officeDocument/2006/relationships" r:embed="rId6"/>
          <a:stretch>
            <a:fillRect l="-1220" t="-4762" r="-610" b="-10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DD63E88-10B6-4220-BDEB-B7ED64272FD1}" type="parTrans" cxnId="{3000B955-330D-4B21-8FA8-E08FF4D261FF}">
      <dgm:prSet/>
      <dgm:spPr/>
      <dgm:t>
        <a:bodyPr/>
        <a:lstStyle/>
        <a:p>
          <a:endParaRPr lang="en-US" b="0"/>
        </a:p>
      </dgm:t>
    </dgm:pt>
    <dgm:pt modelId="{348893EC-2D6B-4A4A-8887-65AC8F71C862}" type="sibTrans" cxnId="{3000B955-330D-4B21-8FA8-E08FF4D261FF}">
      <dgm:prSet/>
      <dgm:spPr/>
      <dgm:t>
        <a:bodyPr/>
        <a:lstStyle/>
        <a:p>
          <a:endParaRPr lang="en-US" b="0"/>
        </a:p>
      </dgm:t>
    </dgm:pt>
    <dgm:pt modelId="{53B034BC-C230-450C-8E82-315DC3170907}">
      <dgm:prSet phldrT="[Text]"/>
      <dgm:spPr>
        <a:blipFill>
          <a:blip xmlns:r="http://schemas.openxmlformats.org/officeDocument/2006/relationships" r:embed="rId7"/>
          <a:stretch>
            <a:fillRect t="-2299" b="-919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783EE65-CE81-4A75-A5FC-62C3364FF3BE}" type="parTrans" cxnId="{8E068B98-AC9B-4051-9DB8-A4FDFAEB653D}">
      <dgm:prSet/>
      <dgm:spPr/>
      <dgm:t>
        <a:bodyPr/>
        <a:lstStyle/>
        <a:p>
          <a:endParaRPr lang="en-US" b="0"/>
        </a:p>
      </dgm:t>
    </dgm:pt>
    <dgm:pt modelId="{E9688A65-4981-49D7-8CA4-54644F1A0CDA}" type="sibTrans" cxnId="{8E068B98-AC9B-4051-9DB8-A4FDFAEB653D}">
      <dgm:prSet/>
      <dgm:spPr/>
      <dgm:t>
        <a:bodyPr/>
        <a:lstStyle/>
        <a:p>
          <a:endParaRPr lang="en-US" b="0"/>
        </a:p>
      </dgm:t>
    </dgm:pt>
    <dgm:pt modelId="{A7357FCD-02C4-445F-A3B9-E0181232AFCD}">
      <dgm:prSet phldrT="[Text]"/>
      <dgm:spPr>
        <a:blipFill>
          <a:blip xmlns:r="http://schemas.openxmlformats.org/officeDocument/2006/relationships" r:embed="rId8"/>
          <a:stretch>
            <a:fillRect l="-1220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E32D57A-4E89-4009-9C04-6F0F76810847}" type="parTrans" cxnId="{8B85508C-E434-4586-ADA6-7E0AC110001D}">
      <dgm:prSet/>
      <dgm:spPr/>
      <dgm:t>
        <a:bodyPr/>
        <a:lstStyle/>
        <a:p>
          <a:endParaRPr lang="en-US" b="0"/>
        </a:p>
      </dgm:t>
    </dgm:pt>
    <dgm:pt modelId="{897DD3AA-0F23-4D15-B3E3-61078B1DEB33}" type="sibTrans" cxnId="{8B85508C-E434-4586-ADA6-7E0AC110001D}">
      <dgm:prSet/>
      <dgm:spPr/>
      <dgm:t>
        <a:bodyPr/>
        <a:lstStyle/>
        <a:p>
          <a:endParaRPr lang="en-US" b="0"/>
        </a:p>
      </dgm:t>
    </dgm:pt>
    <dgm:pt modelId="{795FE1CC-9EA3-4A63-8696-F51DC3DE0B84}">
      <dgm:prSet phldrT="[Text]"/>
      <dgm:spPr>
        <a:blipFill>
          <a:blip xmlns:r="http://schemas.openxmlformats.org/officeDocument/2006/relationships" r:embed="rId9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E0B44C2-CBD2-4D0A-BB30-C7BAF29FC4FE}" type="parTrans" cxnId="{9B475675-E86A-42F7-B672-43B27848A4FD}">
      <dgm:prSet/>
      <dgm:spPr/>
      <dgm:t>
        <a:bodyPr/>
        <a:lstStyle/>
        <a:p>
          <a:endParaRPr lang="en-US" b="0"/>
        </a:p>
      </dgm:t>
    </dgm:pt>
    <dgm:pt modelId="{5AA82414-455E-43AC-ADF9-8C09679416F6}" type="sibTrans" cxnId="{9B475675-E86A-42F7-B672-43B27848A4FD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10"/>
          <a:stretch>
            <a:fillRect l="-1212" t="-6024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11"/>
          <a:stretch>
            <a:fillRect l="-1212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12"/>
          <a:stretch>
            <a:fillRect l="-1212" b="-10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22C94FA3-16DA-4103-8AE5-741DC8F8667B}">
      <dgm:prSet phldrT="[Text]"/>
      <dgm:spPr>
        <a:blipFill>
          <a:blip xmlns:r="http://schemas.openxmlformats.org/officeDocument/2006/relationships" r:embed="rId13"/>
          <a:stretch>
            <a:fillRect l="-1212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dgm:pt modelId="{46375BAE-9284-450C-BB64-95EEA5210974}">
      <dgm:prSet phldrT="[Text]"/>
      <dgm:spPr>
        <a:blipFill>
          <a:blip xmlns:r="http://schemas.openxmlformats.org/officeDocument/2006/relationships" r:embed="rId14"/>
          <a:stretch>
            <a:fillRect b="-804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solidFill>
          <a:srgbClr val="00E668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dgm:pt modelId="{C2F4687B-AE69-44BF-8F2E-E2C7D37A725C}">
      <dgm:prSet phldrT="[Text]"/>
      <dgm:spPr>
        <a:blipFill>
          <a:blip xmlns:r="http://schemas.openxmlformats.org/officeDocument/2006/relationships" r:embed="rId15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dgm:pt modelId="{EA9045A5-97E4-47B3-A570-79F9FB50D5F5}">
      <dgm:prSet phldrT="[Text]"/>
      <dgm:spPr>
        <a:blipFill>
          <a:blip xmlns:r="http://schemas.openxmlformats.org/officeDocument/2006/relationships" r:embed="rId16"/>
          <a:stretch>
            <a:fillRect l="-1852" t="-7407" r="-1235" b="-1234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dgm:pt modelId="{81AAD1B4-96EF-4E7B-8E8E-5DA43F7F2EA4}">
      <dgm:prSet phldrT="[Text]"/>
      <dgm:spPr>
        <a:blipFill>
          <a:blip xmlns:r="http://schemas.openxmlformats.org/officeDocument/2006/relationships" r:embed="rId17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dgm:pt modelId="{DDA4E969-B4DD-408A-B7F2-D64C4B281F84}">
      <dgm:prSet phldrT="[Text]"/>
      <dgm:spPr>
        <a:blipFill>
          <a:blip xmlns:r="http://schemas.openxmlformats.org/officeDocument/2006/relationships" r:embed="rId18"/>
          <a:stretch>
            <a:fillRect t="-2273" b="-795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91D868E-F941-4327-A8ED-CC8C8D1FA6F9}" type="parTrans" cxnId="{3C9E7CA2-E1A1-4664-9DAE-AFB0CF19AAA8}">
      <dgm:prSet/>
      <dgm:spPr/>
      <dgm:t>
        <a:bodyPr/>
        <a:lstStyle/>
        <a:p>
          <a:endParaRPr lang="en-US" b="0"/>
        </a:p>
      </dgm:t>
    </dgm:pt>
    <dgm:pt modelId="{7298B1C8-A744-4106-8497-DCA2791233C1}" type="sibTrans" cxnId="{3C9E7CA2-E1A1-4664-9DAE-AFB0CF19AAA8}">
      <dgm:prSet/>
      <dgm:spPr/>
      <dgm:t>
        <a:bodyPr/>
        <a:lstStyle/>
        <a:p>
          <a:endParaRPr lang="en-US" b="0"/>
        </a:p>
      </dgm:t>
    </dgm:pt>
    <dgm:pt modelId="{FDFA1DE5-E915-4644-8E87-14A78F95E28F}">
      <dgm:prSet phldrT="[Text]"/>
      <dgm:spPr>
        <a:blipFill>
          <a:blip xmlns:r="http://schemas.openxmlformats.org/officeDocument/2006/relationships" r:embed="rId19"/>
          <a:stretch>
            <a:fillRect l="-1852" t="-7407" r="-1235" b="-1234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6ACEB97-A22E-4529-83A6-4B406406B33E}" type="parTrans" cxnId="{42B6DAB2-D442-482E-A358-715127704E17}">
      <dgm:prSet/>
      <dgm:spPr/>
      <dgm:t>
        <a:bodyPr/>
        <a:lstStyle/>
        <a:p>
          <a:endParaRPr lang="en-US" b="0"/>
        </a:p>
      </dgm:t>
    </dgm:pt>
    <dgm:pt modelId="{D24557B3-8CDE-492E-913C-E1E32F91E43D}" type="sibTrans" cxnId="{42B6DAB2-D442-482E-A358-715127704E17}">
      <dgm:prSet/>
      <dgm:spPr/>
      <dgm:t>
        <a:bodyPr/>
        <a:lstStyle/>
        <a:p>
          <a:endParaRPr lang="en-US" b="0"/>
        </a:p>
      </dgm:t>
    </dgm:pt>
    <dgm:pt modelId="{6D87B37A-3A24-427D-89C0-FC891ACABC78}">
      <dgm:prSet phldrT="[Text]"/>
      <dgm:spPr>
        <a:blipFill>
          <a:blip xmlns:r="http://schemas.openxmlformats.org/officeDocument/2006/relationships" r:embed="rId20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solidFill>
          <a:srgbClr val="19FF81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>
            <a:solidFill>
              <a:schemeClr val="tx1"/>
            </a:solidFill>
          </a:endParaRPr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21"/>
          <a:stretch>
            <a:fillRect l="-1852" t="-14815" r="-1235" b="-2098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22"/>
          <a:stretch>
            <a:fillRect t="-3448" b="-804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A900A0A1-84BC-417F-9E4E-D3B766ED27B4}">
      <dgm:prSet phldrT="[Text]"/>
      <dgm:spPr>
        <a:blipFill>
          <a:blip xmlns:r="http://schemas.openxmlformats.org/officeDocument/2006/relationships" r:embed="rId23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24"/>
          <a:stretch>
            <a:fillRect l="-1852" t="-6098" r="-1235" b="-13415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 custScaleX="154628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3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3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3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3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3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3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1E7C8F43-29B8-4248-B805-A5BF8E5E07F5}" type="pres">
      <dgm:prSet presAssocID="{3C48ABA4-651C-4C44-A4E7-35C89BBCC19B}" presName="Name37" presStyleLbl="parChTrans1D3" presStyleIdx="2" presStyleCnt="23"/>
      <dgm:spPr/>
    </dgm:pt>
    <dgm:pt modelId="{40E0CDCA-BB41-41C8-9319-4FA8D2ECA695}" type="pres">
      <dgm:prSet presAssocID="{A1FFD2DB-294A-4071-A37A-8A12414B5957}" presName="hierRoot2" presStyleCnt="0">
        <dgm:presLayoutVars>
          <dgm:hierBranch val="init"/>
        </dgm:presLayoutVars>
      </dgm:prSet>
      <dgm:spPr/>
    </dgm:pt>
    <dgm:pt modelId="{69375AF8-18A9-4AFA-B50D-D649B4BA3752}" type="pres">
      <dgm:prSet presAssocID="{A1FFD2DB-294A-4071-A37A-8A12414B5957}" presName="rootComposite" presStyleCnt="0"/>
      <dgm:spPr/>
    </dgm:pt>
    <dgm:pt modelId="{D304F9FE-298E-463B-9DA3-6C7B55101528}" type="pres">
      <dgm:prSet presAssocID="{A1FFD2DB-294A-4071-A37A-8A12414B5957}" presName="rootText" presStyleLbl="node3" presStyleIdx="2" presStyleCnt="23">
        <dgm:presLayoutVars>
          <dgm:chPref val="3"/>
        </dgm:presLayoutVars>
      </dgm:prSet>
      <dgm:spPr/>
    </dgm:pt>
    <dgm:pt modelId="{62B175F4-84C2-49F5-94FB-F1AC27F48C03}" type="pres">
      <dgm:prSet presAssocID="{A1FFD2DB-294A-4071-A37A-8A12414B5957}" presName="rootConnector" presStyleLbl="node3" presStyleIdx="2" presStyleCnt="23"/>
      <dgm:spPr/>
    </dgm:pt>
    <dgm:pt modelId="{61A28085-1EF7-4A01-937A-3F9DB9B12D3C}" type="pres">
      <dgm:prSet presAssocID="{A1FFD2DB-294A-4071-A37A-8A12414B5957}" presName="hierChild4" presStyleCnt="0"/>
      <dgm:spPr/>
    </dgm:pt>
    <dgm:pt modelId="{97746798-8572-4F2A-AC3B-3538A98F572C}" type="pres">
      <dgm:prSet presAssocID="{A1FFD2DB-294A-4071-A37A-8A12414B5957}" presName="hierChild5" presStyleCnt="0"/>
      <dgm:spPr/>
    </dgm:pt>
    <dgm:pt modelId="{A9F23326-8D6B-4E92-A1C0-57EF726F65D3}" type="pres">
      <dgm:prSet presAssocID="{9DD63E88-10B6-4220-BDEB-B7ED64272FD1}" presName="Name37" presStyleLbl="parChTrans1D3" presStyleIdx="3" presStyleCnt="23"/>
      <dgm:spPr/>
    </dgm:pt>
    <dgm:pt modelId="{41541D9E-10F0-4837-8F74-5E0C2FCA11CC}" type="pres">
      <dgm:prSet presAssocID="{F0711B2B-974B-497C-9ADD-B1283B7162FA}" presName="hierRoot2" presStyleCnt="0">
        <dgm:presLayoutVars>
          <dgm:hierBranch val="init"/>
        </dgm:presLayoutVars>
      </dgm:prSet>
      <dgm:spPr/>
    </dgm:pt>
    <dgm:pt modelId="{D43CF1A0-5948-4241-B38A-9F8039902213}" type="pres">
      <dgm:prSet presAssocID="{F0711B2B-974B-497C-9ADD-B1283B7162FA}" presName="rootComposite" presStyleCnt="0"/>
      <dgm:spPr/>
    </dgm:pt>
    <dgm:pt modelId="{B95BE807-2558-4826-ACE3-3D4F92CB7CAD}" type="pres">
      <dgm:prSet presAssocID="{F0711B2B-974B-497C-9ADD-B1283B7162FA}" presName="rootText" presStyleLbl="node3" presStyleIdx="3" presStyleCnt="23">
        <dgm:presLayoutVars>
          <dgm:chPref val="3"/>
        </dgm:presLayoutVars>
      </dgm:prSet>
      <dgm:spPr/>
    </dgm:pt>
    <dgm:pt modelId="{3A3A59DC-2ED3-42FE-AFC0-0CCEBA2EF2A7}" type="pres">
      <dgm:prSet presAssocID="{F0711B2B-974B-497C-9ADD-B1283B7162FA}" presName="rootConnector" presStyleLbl="node3" presStyleIdx="3" presStyleCnt="23"/>
      <dgm:spPr/>
    </dgm:pt>
    <dgm:pt modelId="{72C48811-01A1-4697-977F-03F46707088F}" type="pres">
      <dgm:prSet presAssocID="{F0711B2B-974B-497C-9ADD-B1283B7162FA}" presName="hierChild4" presStyleCnt="0"/>
      <dgm:spPr/>
    </dgm:pt>
    <dgm:pt modelId="{84B0B9AD-D4B8-4F51-8065-050D2CB91308}" type="pres">
      <dgm:prSet presAssocID="{F0711B2B-974B-497C-9ADD-B1283B7162FA}" presName="hierChild5" presStyleCnt="0"/>
      <dgm:spPr/>
    </dgm:pt>
    <dgm:pt modelId="{6AAD2A1C-C9B6-4A7B-BE27-C4C792DE3364}" type="pres">
      <dgm:prSet presAssocID="{D783EE65-CE81-4A75-A5FC-62C3364FF3BE}" presName="Name37" presStyleLbl="parChTrans1D3" presStyleIdx="4" presStyleCnt="23"/>
      <dgm:spPr/>
    </dgm:pt>
    <dgm:pt modelId="{59173A71-D274-44BC-9B8F-5BEFF58D8BB2}" type="pres">
      <dgm:prSet presAssocID="{53B034BC-C230-450C-8E82-315DC3170907}" presName="hierRoot2" presStyleCnt="0">
        <dgm:presLayoutVars>
          <dgm:hierBranch val="init"/>
        </dgm:presLayoutVars>
      </dgm:prSet>
      <dgm:spPr/>
    </dgm:pt>
    <dgm:pt modelId="{EEEF87DB-A374-4643-8E4C-7CBFB58AF16C}" type="pres">
      <dgm:prSet presAssocID="{53B034BC-C230-450C-8E82-315DC3170907}" presName="rootComposite" presStyleCnt="0"/>
      <dgm:spPr/>
    </dgm:pt>
    <dgm:pt modelId="{CBA36301-0CE0-4882-B3B7-017C331712DA}" type="pres">
      <dgm:prSet presAssocID="{53B034BC-C230-450C-8E82-315DC3170907}" presName="rootText" presStyleLbl="node3" presStyleIdx="4" presStyleCnt="23">
        <dgm:presLayoutVars>
          <dgm:chPref val="3"/>
        </dgm:presLayoutVars>
      </dgm:prSet>
      <dgm:spPr/>
    </dgm:pt>
    <dgm:pt modelId="{B9696FCA-C52D-4193-A4E3-64D701648BF2}" type="pres">
      <dgm:prSet presAssocID="{53B034BC-C230-450C-8E82-315DC3170907}" presName="rootConnector" presStyleLbl="node3" presStyleIdx="4" presStyleCnt="23"/>
      <dgm:spPr/>
    </dgm:pt>
    <dgm:pt modelId="{A60CB77D-74CD-49E9-8863-087AB0BB57B0}" type="pres">
      <dgm:prSet presAssocID="{53B034BC-C230-450C-8E82-315DC3170907}" presName="hierChild4" presStyleCnt="0"/>
      <dgm:spPr/>
    </dgm:pt>
    <dgm:pt modelId="{DF0E7970-BEB5-4D51-AA99-94E610FB044A}" type="pres">
      <dgm:prSet presAssocID="{53B034BC-C230-450C-8E82-315DC3170907}" presName="hierChild5" presStyleCnt="0"/>
      <dgm:spPr/>
    </dgm:pt>
    <dgm:pt modelId="{8643BCBF-1B1A-468C-9859-A4B0FE31C89A}" type="pres">
      <dgm:prSet presAssocID="{9E32D57A-4E89-4009-9C04-6F0F76810847}" presName="Name37" presStyleLbl="parChTrans1D3" presStyleIdx="5" presStyleCnt="23"/>
      <dgm:spPr/>
    </dgm:pt>
    <dgm:pt modelId="{F9292FF6-C0D7-49B5-812C-404F735F7DAE}" type="pres">
      <dgm:prSet presAssocID="{A7357FCD-02C4-445F-A3B9-E0181232AFCD}" presName="hierRoot2" presStyleCnt="0">
        <dgm:presLayoutVars>
          <dgm:hierBranch val="init"/>
        </dgm:presLayoutVars>
      </dgm:prSet>
      <dgm:spPr/>
    </dgm:pt>
    <dgm:pt modelId="{35EC4A30-C468-41EB-A7E7-4F8F1851BAE9}" type="pres">
      <dgm:prSet presAssocID="{A7357FCD-02C4-445F-A3B9-E0181232AFCD}" presName="rootComposite" presStyleCnt="0"/>
      <dgm:spPr/>
    </dgm:pt>
    <dgm:pt modelId="{6810D183-5270-4B93-BC03-4B36A8701C67}" type="pres">
      <dgm:prSet presAssocID="{A7357FCD-02C4-445F-A3B9-E0181232AFCD}" presName="rootText" presStyleLbl="node3" presStyleIdx="5" presStyleCnt="23">
        <dgm:presLayoutVars>
          <dgm:chPref val="3"/>
        </dgm:presLayoutVars>
      </dgm:prSet>
      <dgm:spPr/>
    </dgm:pt>
    <dgm:pt modelId="{9D6F4991-0880-484C-A048-3D49C25FD83C}" type="pres">
      <dgm:prSet presAssocID="{A7357FCD-02C4-445F-A3B9-E0181232AFCD}" presName="rootConnector" presStyleLbl="node3" presStyleIdx="5" presStyleCnt="23"/>
      <dgm:spPr/>
    </dgm:pt>
    <dgm:pt modelId="{AB5688B3-4534-4420-87A4-6A21FFC306C1}" type="pres">
      <dgm:prSet presAssocID="{A7357FCD-02C4-445F-A3B9-E0181232AFCD}" presName="hierChild4" presStyleCnt="0"/>
      <dgm:spPr/>
    </dgm:pt>
    <dgm:pt modelId="{E280CEA1-5C75-46E3-9DDB-45A20664B2E2}" type="pres">
      <dgm:prSet presAssocID="{A7357FCD-02C4-445F-A3B9-E0181232AFCD}" presName="hierChild5" presStyleCnt="0"/>
      <dgm:spPr/>
    </dgm:pt>
    <dgm:pt modelId="{160B1FCA-60CC-492D-B00A-57F098BCE85C}" type="pres">
      <dgm:prSet presAssocID="{EE0B44C2-CBD2-4D0A-BB30-C7BAF29FC4FE}" presName="Name37" presStyleLbl="parChTrans1D3" presStyleIdx="6" presStyleCnt="23"/>
      <dgm:spPr/>
    </dgm:pt>
    <dgm:pt modelId="{86813D97-9C8C-49F0-84C4-802EC868D162}" type="pres">
      <dgm:prSet presAssocID="{795FE1CC-9EA3-4A63-8696-F51DC3DE0B84}" presName="hierRoot2" presStyleCnt="0">
        <dgm:presLayoutVars>
          <dgm:hierBranch val="init"/>
        </dgm:presLayoutVars>
      </dgm:prSet>
      <dgm:spPr/>
    </dgm:pt>
    <dgm:pt modelId="{402D3F13-E429-427C-8F09-09F569068859}" type="pres">
      <dgm:prSet presAssocID="{795FE1CC-9EA3-4A63-8696-F51DC3DE0B84}" presName="rootComposite" presStyleCnt="0"/>
      <dgm:spPr/>
    </dgm:pt>
    <dgm:pt modelId="{977D069E-5429-487A-BA24-08328C13EB7A}" type="pres">
      <dgm:prSet presAssocID="{795FE1CC-9EA3-4A63-8696-F51DC3DE0B84}" presName="rootText" presStyleLbl="node3" presStyleIdx="6" presStyleCnt="23">
        <dgm:presLayoutVars>
          <dgm:chPref val="3"/>
        </dgm:presLayoutVars>
      </dgm:prSet>
      <dgm:spPr/>
    </dgm:pt>
    <dgm:pt modelId="{BE53B29B-C281-4126-A8E8-8266453730CF}" type="pres">
      <dgm:prSet presAssocID="{795FE1CC-9EA3-4A63-8696-F51DC3DE0B84}" presName="rootConnector" presStyleLbl="node3" presStyleIdx="6" presStyleCnt="23"/>
      <dgm:spPr/>
    </dgm:pt>
    <dgm:pt modelId="{4F08E2BA-C242-4F56-AB54-229BF8BF1BAC}" type="pres">
      <dgm:prSet presAssocID="{795FE1CC-9EA3-4A63-8696-F51DC3DE0B84}" presName="hierChild4" presStyleCnt="0"/>
      <dgm:spPr/>
    </dgm:pt>
    <dgm:pt modelId="{A8B32690-85A1-47FA-B19B-17A8A3984ABC}" type="pres">
      <dgm:prSet presAssocID="{795FE1CC-9EA3-4A63-8696-F51DC3DE0B84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7" presStyleCnt="23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7" presStyleCnt="23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7" presStyleCnt="23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8" presStyleCnt="23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8" presStyleCnt="23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8" presStyleCnt="23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9" presStyleCnt="23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9" presStyleCnt="23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9" presStyleCnt="23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10" presStyleCnt="23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10" presStyleCnt="23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10" presStyleCnt="23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11" presStyleCnt="23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11" presStyleCnt="23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11" presStyleCnt="23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12" presStyleCnt="23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12" presStyleCnt="23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12" presStyleCnt="23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4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4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4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13" presStyleCnt="23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13" presStyleCnt="23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13" presStyleCnt="23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14" presStyleCnt="23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14" presStyleCnt="23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14" presStyleCnt="23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15" presStyleCnt="23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15" presStyleCnt="23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15" presStyleCnt="23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390539F-CE8C-4420-9E4A-B19CA06F6DEA}" type="pres">
      <dgm:prSet presAssocID="{F91D868E-F941-4327-A8ED-CC8C8D1FA6F9}" presName="Name37" presStyleLbl="parChTrans1D3" presStyleIdx="16" presStyleCnt="23"/>
      <dgm:spPr/>
    </dgm:pt>
    <dgm:pt modelId="{8C230C5C-9BAE-4CFC-ABDB-D458D4C922BB}" type="pres">
      <dgm:prSet presAssocID="{DDA4E969-B4DD-408A-B7F2-D64C4B281F84}" presName="hierRoot2" presStyleCnt="0">
        <dgm:presLayoutVars>
          <dgm:hierBranch val="init"/>
        </dgm:presLayoutVars>
      </dgm:prSet>
      <dgm:spPr/>
    </dgm:pt>
    <dgm:pt modelId="{CC7A4110-C8C4-4589-9015-977D423BDFCA}" type="pres">
      <dgm:prSet presAssocID="{DDA4E969-B4DD-408A-B7F2-D64C4B281F84}" presName="rootComposite" presStyleCnt="0"/>
      <dgm:spPr/>
    </dgm:pt>
    <dgm:pt modelId="{6A996D15-CD79-4D72-A960-4C11EF592431}" type="pres">
      <dgm:prSet presAssocID="{DDA4E969-B4DD-408A-B7F2-D64C4B281F84}" presName="rootText" presStyleLbl="node3" presStyleIdx="16" presStyleCnt="23">
        <dgm:presLayoutVars>
          <dgm:chPref val="3"/>
        </dgm:presLayoutVars>
      </dgm:prSet>
      <dgm:spPr/>
    </dgm:pt>
    <dgm:pt modelId="{D589222C-76DF-4FCF-ABE2-FC800C1D995A}" type="pres">
      <dgm:prSet presAssocID="{DDA4E969-B4DD-408A-B7F2-D64C4B281F84}" presName="rootConnector" presStyleLbl="node3" presStyleIdx="16" presStyleCnt="23"/>
      <dgm:spPr/>
    </dgm:pt>
    <dgm:pt modelId="{4DCFD45C-290B-4914-BAFF-409074C84FE2}" type="pres">
      <dgm:prSet presAssocID="{DDA4E969-B4DD-408A-B7F2-D64C4B281F84}" presName="hierChild4" presStyleCnt="0"/>
      <dgm:spPr/>
    </dgm:pt>
    <dgm:pt modelId="{D1145397-FA1B-4530-93CE-28A2D07F2920}" type="pres">
      <dgm:prSet presAssocID="{DDA4E969-B4DD-408A-B7F2-D64C4B281F84}" presName="hierChild5" presStyleCnt="0"/>
      <dgm:spPr/>
    </dgm:pt>
    <dgm:pt modelId="{CB039A10-37B4-41B8-A5B3-480F34C4D2B1}" type="pres">
      <dgm:prSet presAssocID="{56ACEB97-A22E-4529-83A6-4B406406B33E}" presName="Name37" presStyleLbl="parChTrans1D3" presStyleIdx="17" presStyleCnt="23"/>
      <dgm:spPr/>
    </dgm:pt>
    <dgm:pt modelId="{725F3950-35ED-45F0-86E5-8BA44BD9FF59}" type="pres">
      <dgm:prSet presAssocID="{FDFA1DE5-E915-4644-8E87-14A78F95E28F}" presName="hierRoot2" presStyleCnt="0">
        <dgm:presLayoutVars>
          <dgm:hierBranch val="init"/>
        </dgm:presLayoutVars>
      </dgm:prSet>
      <dgm:spPr/>
    </dgm:pt>
    <dgm:pt modelId="{7D24176D-6E68-4E87-8541-24EA154AADB2}" type="pres">
      <dgm:prSet presAssocID="{FDFA1DE5-E915-4644-8E87-14A78F95E28F}" presName="rootComposite" presStyleCnt="0"/>
      <dgm:spPr/>
    </dgm:pt>
    <dgm:pt modelId="{264C844D-77FB-46AA-999D-EE5D550B0B7C}" type="pres">
      <dgm:prSet presAssocID="{FDFA1DE5-E915-4644-8E87-14A78F95E28F}" presName="rootText" presStyleLbl="node3" presStyleIdx="17" presStyleCnt="23">
        <dgm:presLayoutVars>
          <dgm:chPref val="3"/>
        </dgm:presLayoutVars>
      </dgm:prSet>
      <dgm:spPr/>
    </dgm:pt>
    <dgm:pt modelId="{402E642B-F745-4306-AC39-E596CFD65C71}" type="pres">
      <dgm:prSet presAssocID="{FDFA1DE5-E915-4644-8E87-14A78F95E28F}" presName="rootConnector" presStyleLbl="node3" presStyleIdx="17" presStyleCnt="23"/>
      <dgm:spPr/>
    </dgm:pt>
    <dgm:pt modelId="{9F416AA3-A746-4071-93F7-E86EE72E24CA}" type="pres">
      <dgm:prSet presAssocID="{FDFA1DE5-E915-4644-8E87-14A78F95E28F}" presName="hierChild4" presStyleCnt="0"/>
      <dgm:spPr/>
    </dgm:pt>
    <dgm:pt modelId="{A44078F0-602A-4111-88A0-04FD3159CCD3}" type="pres">
      <dgm:prSet presAssocID="{FDFA1DE5-E915-4644-8E87-14A78F95E28F}" presName="hierChild5" presStyleCnt="0"/>
      <dgm:spPr/>
    </dgm:pt>
    <dgm:pt modelId="{7A125398-5347-4A0F-B94A-52AADBF00A95}" type="pres">
      <dgm:prSet presAssocID="{DF16DCA0-7344-4412-AFB9-4222AAD71D5A}" presName="Name37" presStyleLbl="parChTrans1D3" presStyleIdx="18" presStyleCnt="23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3" presStyleIdx="18" presStyleCnt="23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3" presStyleIdx="18" presStyleCnt="23"/>
      <dgm:spPr/>
    </dgm:pt>
    <dgm:pt modelId="{A76028DA-36B8-4E4B-B15A-083E68E14AD3}" type="pres">
      <dgm:prSet presAssocID="{6D87B37A-3A24-427D-89C0-FC891ACABC78}" presName="hierChild4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4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4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4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19" presStyleCnt="23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19" presStyleCnt="23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19" presStyleCnt="23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20" presStyleCnt="23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20" presStyleCnt="23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20" presStyleCnt="23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21" presStyleCnt="23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21" presStyleCnt="23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21" presStyleCnt="23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22" presStyleCnt="23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22" presStyleCnt="23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22" presStyleCnt="23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0922E701-1BA4-43D8-94B4-9F8582333DBB}" type="presOf" srcId="{F0711B2B-974B-497C-9ADD-B1283B7162FA}" destId="{B95BE807-2558-4826-ACE3-3D4F92CB7CAD}" srcOrd="0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85EB1D0D-1981-4010-8DE3-6AC893491197}" srcId="{621709C3-6C43-4EED-837C-2E223B4D5F5C}" destId="{6D87B37A-3A24-427D-89C0-FC891ACABC78}" srcOrd="5" destOrd="0" parTransId="{DF16DCA0-7344-4412-AFB9-4222AAD71D5A}" sibTransId="{7898AA56-1BF6-43F4-A4DA-0C4962BE0C0E}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6FF5C12E-9E52-4CB4-A04B-5BEC8DE76D99}" type="presOf" srcId="{FDFA1DE5-E915-4644-8E87-14A78F95E28F}" destId="{402E642B-F745-4306-AC39-E596CFD65C71}" srcOrd="1" destOrd="0" presId="urn:microsoft.com/office/officeart/2005/8/layout/orgChart1"/>
    <dgm:cxn modelId="{312AC92E-A92B-4C61-9BBB-005E8239A4C4}" type="presOf" srcId="{A1FFD2DB-294A-4071-A37A-8A12414B5957}" destId="{D304F9FE-298E-463B-9DA3-6C7B55101528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EC780D3F-4215-4C60-8D72-B3A5104C250D}" type="presOf" srcId="{9DD63E88-10B6-4220-BDEB-B7ED64272FD1}" destId="{A9F23326-8D6B-4E92-A1C0-57EF726F65D3}" srcOrd="0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B2F54368-62E5-42D9-AD0D-783FF91449C9}" type="presOf" srcId="{3C48ABA4-651C-4C44-A4E7-35C89BBCC19B}" destId="{1E7C8F43-29B8-4248-B805-A5BF8E5E07F5}" srcOrd="0" destOrd="0" presId="urn:microsoft.com/office/officeart/2005/8/layout/orgChart1"/>
    <dgm:cxn modelId="{9F2C0949-DD12-44CB-A541-9F9AA12EB05C}" type="presOf" srcId="{A7357FCD-02C4-445F-A3B9-E0181232AFCD}" destId="{9D6F4991-0880-484C-A048-3D49C25FD83C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00920A50-B602-4CAE-89D0-4EC7C1375A23}" type="presOf" srcId="{F91D868E-F941-4327-A8ED-CC8C8D1FA6F9}" destId="{E390539F-CE8C-4420-9E4A-B19CA06F6DE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9B475675-E86A-42F7-B672-43B27848A4FD}" srcId="{D5E4E8AC-8892-4706-92E7-66B305C083D1}" destId="{795FE1CC-9EA3-4A63-8696-F51DC3DE0B84}" srcOrd="6" destOrd="0" parTransId="{EE0B44C2-CBD2-4D0A-BB30-C7BAF29FC4FE}" sibTransId="{5AA82414-455E-43AC-ADF9-8C09679416F6}"/>
    <dgm:cxn modelId="{3000B955-330D-4B21-8FA8-E08FF4D261FF}" srcId="{D5E4E8AC-8892-4706-92E7-66B305C083D1}" destId="{F0711B2B-974B-497C-9ADD-B1283B7162FA}" srcOrd="3" destOrd="0" parTransId="{9DD63E88-10B6-4220-BDEB-B7ED64272FD1}" sibTransId="{348893EC-2D6B-4A4A-8887-65AC8F71C862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3356077A-AF2D-43F1-94E8-F88A211B9368}" type="presOf" srcId="{D783EE65-CE81-4A75-A5FC-62C3364FF3BE}" destId="{6AAD2A1C-C9B6-4A7B-BE27-C4C792DE3364}" srcOrd="0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42A8187-9627-4DA3-A886-A5B3B6158157}" type="presOf" srcId="{9E32D57A-4E89-4009-9C04-6F0F76810847}" destId="{8643BCBF-1B1A-468C-9859-A4B0FE31C89A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8B85508C-E434-4586-ADA6-7E0AC110001D}" srcId="{D5E4E8AC-8892-4706-92E7-66B305C083D1}" destId="{A7357FCD-02C4-445F-A3B9-E0181232AFCD}" srcOrd="5" destOrd="0" parTransId="{9E32D57A-4E89-4009-9C04-6F0F76810847}" sibTransId="{897DD3AA-0F23-4D15-B3E3-61078B1DEB33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5A60B28F-5B54-4373-83D2-72C793ADD290}" type="presOf" srcId="{56ACEB97-A22E-4529-83A6-4B406406B33E}" destId="{CB039A10-37B4-41B8-A5B3-480F34C4D2B1}" srcOrd="0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8E068B98-AC9B-4051-9DB8-A4FDFAEB653D}" srcId="{D5E4E8AC-8892-4706-92E7-66B305C083D1}" destId="{53B034BC-C230-450C-8E82-315DC3170907}" srcOrd="4" destOrd="0" parTransId="{D783EE65-CE81-4A75-A5FC-62C3364FF3BE}" sibTransId="{E9688A65-4981-49D7-8CA4-54644F1A0CDA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74734D9B-5258-403F-8101-A3C6DC04B1C9}" type="presOf" srcId="{A1FFD2DB-294A-4071-A37A-8A12414B5957}" destId="{62B175F4-84C2-49F5-94FB-F1AC27F48C03}" srcOrd="1" destOrd="0" presId="urn:microsoft.com/office/officeart/2005/8/layout/orgChart1"/>
    <dgm:cxn modelId="{0494519C-1D9B-4467-814A-102E5FDB1D5D}" srcId="{D5E4E8AC-8892-4706-92E7-66B305C083D1}" destId="{A1FFD2DB-294A-4071-A37A-8A12414B5957}" srcOrd="2" destOrd="0" parTransId="{3C48ABA4-651C-4C44-A4E7-35C89BBCC19B}" sibTransId="{69122833-8A6A-4969-9C3B-379E6A3EA439}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D8314C9E-F5CA-4A14-8F38-A5DCD1D263A2}" type="presOf" srcId="{EE0B44C2-CBD2-4D0A-BB30-C7BAF29FC4FE}" destId="{160B1FCA-60CC-492D-B00A-57F098BCE85C}" srcOrd="0" destOrd="0" presId="urn:microsoft.com/office/officeart/2005/8/layout/orgChart1"/>
    <dgm:cxn modelId="{05696AA2-256D-43CF-96BA-079C40A91826}" type="presOf" srcId="{53B034BC-C230-450C-8E82-315DC3170907}" destId="{CBA36301-0CE0-4882-B3B7-017C331712DA}" srcOrd="0" destOrd="0" presId="urn:microsoft.com/office/officeart/2005/8/layout/orgChart1"/>
    <dgm:cxn modelId="{3C9E7CA2-E1A1-4664-9DAE-AFB0CF19AAA8}" srcId="{621709C3-6C43-4EED-837C-2E223B4D5F5C}" destId="{DDA4E969-B4DD-408A-B7F2-D64C4B281F84}" srcOrd="3" destOrd="0" parTransId="{F91D868E-F941-4327-A8ED-CC8C8D1FA6F9}" sibTransId="{7298B1C8-A744-4106-8497-DCA2791233C1}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57B50AE-5A7A-49CF-9C46-7554284E6CA0}" type="presOf" srcId="{F0711B2B-974B-497C-9ADD-B1283B7162FA}" destId="{3A3A59DC-2ED3-42FE-AFC0-0CCEBA2EF2A7}" srcOrd="1" destOrd="0" presId="urn:microsoft.com/office/officeart/2005/8/layout/orgChart1"/>
    <dgm:cxn modelId="{8EBD91B0-D70E-4CCE-9754-92F96121E86D}" type="presOf" srcId="{FDFA1DE5-E915-4644-8E87-14A78F95E28F}" destId="{264C844D-77FB-46AA-999D-EE5D550B0B7C}" srcOrd="0" destOrd="0" presId="urn:microsoft.com/office/officeart/2005/8/layout/orgChart1"/>
    <dgm:cxn modelId="{42B6DAB2-D442-482E-A358-715127704E17}" srcId="{621709C3-6C43-4EED-837C-2E223B4D5F5C}" destId="{FDFA1DE5-E915-4644-8E87-14A78F95E28F}" srcOrd="4" destOrd="0" parTransId="{56ACEB97-A22E-4529-83A6-4B406406B33E}" sibTransId="{D24557B3-8CDE-492E-913C-E1E32F91E43D}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5DB10C5-583C-424E-B5BC-2220BECE1DCD}" type="presOf" srcId="{795FE1CC-9EA3-4A63-8696-F51DC3DE0B84}" destId="{BE53B29B-C281-4126-A8E8-8266453730CF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5A1E3FCF-C302-413C-9319-4C9A9BB1B81D}" type="presOf" srcId="{6D87B37A-3A24-427D-89C0-FC891ACABC78}" destId="{8102D5C1-9FF2-49E2-96D0-40016BD79792}" srcOrd="0" destOrd="0" presId="urn:microsoft.com/office/officeart/2005/8/layout/orgChart1"/>
    <dgm:cxn modelId="{8252A5D1-8670-481F-A484-339DFB193911}" type="presOf" srcId="{DF16DCA0-7344-4412-AFB9-4222AAD71D5A}" destId="{7A125398-5347-4A0F-B94A-52AADBF00A95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93AA8DDF-265B-48E4-8BFE-C2406E6AE991}" type="presOf" srcId="{6D87B37A-3A24-427D-89C0-FC891ACABC78}" destId="{5C105A61-E029-442D-8C24-A9801A92DAAF}" srcOrd="1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C46A53E5-940B-4695-9686-1034238C4A55}" type="presOf" srcId="{A7357FCD-02C4-445F-A3B9-E0181232AFCD}" destId="{6810D183-5270-4B93-BC03-4B36A8701C67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AF2CD0F3-1AD7-44F4-B40A-A3D51204AF20}" type="presOf" srcId="{795FE1CC-9EA3-4A63-8696-F51DC3DE0B84}" destId="{977D069E-5429-487A-BA24-08328C13EB7A}" srcOrd="0" destOrd="0" presId="urn:microsoft.com/office/officeart/2005/8/layout/orgChart1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111EFFF3-8B46-46A9-84F0-EA46A8819E9A}" type="presOf" srcId="{DDA4E969-B4DD-408A-B7F2-D64C4B281F84}" destId="{6A996D15-CD79-4D72-A960-4C11EF592431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32302FA-FD3E-480E-8E1E-47D4A63032C1}" type="presOf" srcId="{53B034BC-C230-450C-8E82-315DC3170907}" destId="{B9696FCA-C52D-4193-A4E3-64D701648BF2}" srcOrd="1" destOrd="0" presId="urn:microsoft.com/office/officeart/2005/8/layout/orgChart1"/>
    <dgm:cxn modelId="{FA5BC4FB-1EC4-4762-B011-7ED325358A93}" type="presOf" srcId="{DDA4E969-B4DD-408A-B7F2-D64C4B281F84}" destId="{D589222C-76DF-4FCF-ABE2-FC800C1D995A}" srcOrd="1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AA210A2C-2376-492F-B21C-5DF65BCA0C96}" type="presParOf" srcId="{DAA95031-F1F3-4B1B-847B-D438DB70B44E}" destId="{1E7C8F43-29B8-4248-B805-A5BF8E5E07F5}" srcOrd="4" destOrd="0" presId="urn:microsoft.com/office/officeart/2005/8/layout/orgChart1"/>
    <dgm:cxn modelId="{CD98673B-6AB5-4A72-B6A6-A8193309F300}" type="presParOf" srcId="{DAA95031-F1F3-4B1B-847B-D438DB70B44E}" destId="{40E0CDCA-BB41-41C8-9319-4FA8D2ECA695}" srcOrd="5" destOrd="0" presId="urn:microsoft.com/office/officeart/2005/8/layout/orgChart1"/>
    <dgm:cxn modelId="{8E4FDA3F-F029-40AC-AC43-75B7AC77C6A3}" type="presParOf" srcId="{40E0CDCA-BB41-41C8-9319-4FA8D2ECA695}" destId="{69375AF8-18A9-4AFA-B50D-D649B4BA3752}" srcOrd="0" destOrd="0" presId="urn:microsoft.com/office/officeart/2005/8/layout/orgChart1"/>
    <dgm:cxn modelId="{9AC9B1B5-2E79-488C-AAC8-B3331C56A22B}" type="presParOf" srcId="{69375AF8-18A9-4AFA-B50D-D649B4BA3752}" destId="{D304F9FE-298E-463B-9DA3-6C7B55101528}" srcOrd="0" destOrd="0" presId="urn:microsoft.com/office/officeart/2005/8/layout/orgChart1"/>
    <dgm:cxn modelId="{B6AEF263-39C6-418F-B6CA-FA3AAEAF7A86}" type="presParOf" srcId="{69375AF8-18A9-4AFA-B50D-D649B4BA3752}" destId="{62B175F4-84C2-49F5-94FB-F1AC27F48C03}" srcOrd="1" destOrd="0" presId="urn:microsoft.com/office/officeart/2005/8/layout/orgChart1"/>
    <dgm:cxn modelId="{BFD7C6A2-1C35-4370-B1FB-FB195B9A419D}" type="presParOf" srcId="{40E0CDCA-BB41-41C8-9319-4FA8D2ECA695}" destId="{61A28085-1EF7-4A01-937A-3F9DB9B12D3C}" srcOrd="1" destOrd="0" presId="urn:microsoft.com/office/officeart/2005/8/layout/orgChart1"/>
    <dgm:cxn modelId="{16F88219-2866-4967-801E-E67F58F01417}" type="presParOf" srcId="{40E0CDCA-BB41-41C8-9319-4FA8D2ECA695}" destId="{97746798-8572-4F2A-AC3B-3538A98F572C}" srcOrd="2" destOrd="0" presId="urn:microsoft.com/office/officeart/2005/8/layout/orgChart1"/>
    <dgm:cxn modelId="{63E6B578-2E1E-4C58-8CDA-EB59076F12B8}" type="presParOf" srcId="{DAA95031-F1F3-4B1B-847B-D438DB70B44E}" destId="{A9F23326-8D6B-4E92-A1C0-57EF726F65D3}" srcOrd="6" destOrd="0" presId="urn:microsoft.com/office/officeart/2005/8/layout/orgChart1"/>
    <dgm:cxn modelId="{37CF6155-4249-4F7E-BD07-5577B0A05527}" type="presParOf" srcId="{DAA95031-F1F3-4B1B-847B-D438DB70B44E}" destId="{41541D9E-10F0-4837-8F74-5E0C2FCA11CC}" srcOrd="7" destOrd="0" presId="urn:microsoft.com/office/officeart/2005/8/layout/orgChart1"/>
    <dgm:cxn modelId="{50509A77-D988-4A52-808F-5F20EE479B14}" type="presParOf" srcId="{41541D9E-10F0-4837-8F74-5E0C2FCA11CC}" destId="{D43CF1A0-5948-4241-B38A-9F8039902213}" srcOrd="0" destOrd="0" presId="urn:microsoft.com/office/officeart/2005/8/layout/orgChart1"/>
    <dgm:cxn modelId="{8CDF77C5-B8CD-40E9-A388-FD083D8F4744}" type="presParOf" srcId="{D43CF1A0-5948-4241-B38A-9F8039902213}" destId="{B95BE807-2558-4826-ACE3-3D4F92CB7CAD}" srcOrd="0" destOrd="0" presId="urn:microsoft.com/office/officeart/2005/8/layout/orgChart1"/>
    <dgm:cxn modelId="{CC70B6A1-BB1F-4BA1-B3C5-7BC30D8E5297}" type="presParOf" srcId="{D43CF1A0-5948-4241-B38A-9F8039902213}" destId="{3A3A59DC-2ED3-42FE-AFC0-0CCEBA2EF2A7}" srcOrd="1" destOrd="0" presId="urn:microsoft.com/office/officeart/2005/8/layout/orgChart1"/>
    <dgm:cxn modelId="{6FAF5D4F-7F80-4AC1-B7EA-78EA40D05AE4}" type="presParOf" srcId="{41541D9E-10F0-4837-8F74-5E0C2FCA11CC}" destId="{72C48811-01A1-4697-977F-03F46707088F}" srcOrd="1" destOrd="0" presId="urn:microsoft.com/office/officeart/2005/8/layout/orgChart1"/>
    <dgm:cxn modelId="{FBDA2A74-99CA-4791-9A3A-98AA9399ACBF}" type="presParOf" srcId="{41541D9E-10F0-4837-8F74-5E0C2FCA11CC}" destId="{84B0B9AD-D4B8-4F51-8065-050D2CB91308}" srcOrd="2" destOrd="0" presId="urn:microsoft.com/office/officeart/2005/8/layout/orgChart1"/>
    <dgm:cxn modelId="{D7E98A19-C167-4CFA-8122-B5429783B705}" type="presParOf" srcId="{DAA95031-F1F3-4B1B-847B-D438DB70B44E}" destId="{6AAD2A1C-C9B6-4A7B-BE27-C4C792DE3364}" srcOrd="8" destOrd="0" presId="urn:microsoft.com/office/officeart/2005/8/layout/orgChart1"/>
    <dgm:cxn modelId="{57EDFEA2-016C-4D4A-B723-6DCE4598893C}" type="presParOf" srcId="{DAA95031-F1F3-4B1B-847B-D438DB70B44E}" destId="{59173A71-D274-44BC-9B8F-5BEFF58D8BB2}" srcOrd="9" destOrd="0" presId="urn:microsoft.com/office/officeart/2005/8/layout/orgChart1"/>
    <dgm:cxn modelId="{877C6785-D9CC-4854-BD61-568E147E2A59}" type="presParOf" srcId="{59173A71-D274-44BC-9B8F-5BEFF58D8BB2}" destId="{EEEF87DB-A374-4643-8E4C-7CBFB58AF16C}" srcOrd="0" destOrd="0" presId="urn:microsoft.com/office/officeart/2005/8/layout/orgChart1"/>
    <dgm:cxn modelId="{0EEE499E-D439-4F3F-B0CD-AC82D7CBB7CD}" type="presParOf" srcId="{EEEF87DB-A374-4643-8E4C-7CBFB58AF16C}" destId="{CBA36301-0CE0-4882-B3B7-017C331712DA}" srcOrd="0" destOrd="0" presId="urn:microsoft.com/office/officeart/2005/8/layout/orgChart1"/>
    <dgm:cxn modelId="{4D495B9D-6A51-46EE-99EA-880F43AD9768}" type="presParOf" srcId="{EEEF87DB-A374-4643-8E4C-7CBFB58AF16C}" destId="{B9696FCA-C52D-4193-A4E3-64D701648BF2}" srcOrd="1" destOrd="0" presId="urn:microsoft.com/office/officeart/2005/8/layout/orgChart1"/>
    <dgm:cxn modelId="{8DE767F8-5A3D-4BF8-A892-33F2DD1B2248}" type="presParOf" srcId="{59173A71-D274-44BC-9B8F-5BEFF58D8BB2}" destId="{A60CB77D-74CD-49E9-8863-087AB0BB57B0}" srcOrd="1" destOrd="0" presId="urn:microsoft.com/office/officeart/2005/8/layout/orgChart1"/>
    <dgm:cxn modelId="{3CFAA241-1F4A-410D-A91E-C5EFA34F0429}" type="presParOf" srcId="{59173A71-D274-44BC-9B8F-5BEFF58D8BB2}" destId="{DF0E7970-BEB5-4D51-AA99-94E610FB044A}" srcOrd="2" destOrd="0" presId="urn:microsoft.com/office/officeart/2005/8/layout/orgChart1"/>
    <dgm:cxn modelId="{24D68EC5-FA50-4049-8AF4-06B646F8621D}" type="presParOf" srcId="{DAA95031-F1F3-4B1B-847B-D438DB70B44E}" destId="{8643BCBF-1B1A-468C-9859-A4B0FE31C89A}" srcOrd="10" destOrd="0" presId="urn:microsoft.com/office/officeart/2005/8/layout/orgChart1"/>
    <dgm:cxn modelId="{9C5BB8CC-5D83-4BEE-BEFA-DC7559C7CE1E}" type="presParOf" srcId="{DAA95031-F1F3-4B1B-847B-D438DB70B44E}" destId="{F9292FF6-C0D7-49B5-812C-404F735F7DAE}" srcOrd="11" destOrd="0" presId="urn:microsoft.com/office/officeart/2005/8/layout/orgChart1"/>
    <dgm:cxn modelId="{066BDA5C-A591-4902-8CA3-B0E1137A9CA4}" type="presParOf" srcId="{F9292FF6-C0D7-49B5-812C-404F735F7DAE}" destId="{35EC4A30-C468-41EB-A7E7-4F8F1851BAE9}" srcOrd="0" destOrd="0" presId="urn:microsoft.com/office/officeart/2005/8/layout/orgChart1"/>
    <dgm:cxn modelId="{32BD6F67-4815-463C-A6AD-3B6CCAB009EA}" type="presParOf" srcId="{35EC4A30-C468-41EB-A7E7-4F8F1851BAE9}" destId="{6810D183-5270-4B93-BC03-4B36A8701C67}" srcOrd="0" destOrd="0" presId="urn:microsoft.com/office/officeart/2005/8/layout/orgChart1"/>
    <dgm:cxn modelId="{531FCA19-C19E-463A-B6E5-D577AE88BD0A}" type="presParOf" srcId="{35EC4A30-C468-41EB-A7E7-4F8F1851BAE9}" destId="{9D6F4991-0880-484C-A048-3D49C25FD83C}" srcOrd="1" destOrd="0" presId="urn:microsoft.com/office/officeart/2005/8/layout/orgChart1"/>
    <dgm:cxn modelId="{485ADC2C-0022-415D-AEC5-BADDF3F80A5F}" type="presParOf" srcId="{F9292FF6-C0D7-49B5-812C-404F735F7DAE}" destId="{AB5688B3-4534-4420-87A4-6A21FFC306C1}" srcOrd="1" destOrd="0" presId="urn:microsoft.com/office/officeart/2005/8/layout/orgChart1"/>
    <dgm:cxn modelId="{6DFB929D-2460-4C37-BB51-5FDEF81F1D14}" type="presParOf" srcId="{F9292FF6-C0D7-49B5-812C-404F735F7DAE}" destId="{E280CEA1-5C75-46E3-9DDB-45A20664B2E2}" srcOrd="2" destOrd="0" presId="urn:microsoft.com/office/officeart/2005/8/layout/orgChart1"/>
    <dgm:cxn modelId="{15BB6EE4-E668-449E-821B-B8F0BB5A0508}" type="presParOf" srcId="{DAA95031-F1F3-4B1B-847B-D438DB70B44E}" destId="{160B1FCA-60CC-492D-B00A-57F098BCE85C}" srcOrd="12" destOrd="0" presId="urn:microsoft.com/office/officeart/2005/8/layout/orgChart1"/>
    <dgm:cxn modelId="{6FFA017A-5B66-42F3-9910-D3E61F059548}" type="presParOf" srcId="{DAA95031-F1F3-4B1B-847B-D438DB70B44E}" destId="{86813D97-9C8C-49F0-84C4-802EC868D162}" srcOrd="13" destOrd="0" presId="urn:microsoft.com/office/officeart/2005/8/layout/orgChart1"/>
    <dgm:cxn modelId="{811FEE5F-AF3C-48BA-AFF6-8E785B8EB94C}" type="presParOf" srcId="{86813D97-9C8C-49F0-84C4-802EC868D162}" destId="{402D3F13-E429-427C-8F09-09F569068859}" srcOrd="0" destOrd="0" presId="urn:microsoft.com/office/officeart/2005/8/layout/orgChart1"/>
    <dgm:cxn modelId="{BCBF9BCF-67FE-4149-AF93-9CD876B90C65}" type="presParOf" srcId="{402D3F13-E429-427C-8F09-09F569068859}" destId="{977D069E-5429-487A-BA24-08328C13EB7A}" srcOrd="0" destOrd="0" presId="urn:microsoft.com/office/officeart/2005/8/layout/orgChart1"/>
    <dgm:cxn modelId="{52E11CDB-A3E5-43AA-A850-32B71F01D4A8}" type="presParOf" srcId="{402D3F13-E429-427C-8F09-09F569068859}" destId="{BE53B29B-C281-4126-A8E8-8266453730CF}" srcOrd="1" destOrd="0" presId="urn:microsoft.com/office/officeart/2005/8/layout/orgChart1"/>
    <dgm:cxn modelId="{5F314694-E355-4159-8D69-6AFEC8E31582}" type="presParOf" srcId="{86813D97-9C8C-49F0-84C4-802EC868D162}" destId="{4F08E2BA-C242-4F56-AB54-229BF8BF1BAC}" srcOrd="1" destOrd="0" presId="urn:microsoft.com/office/officeart/2005/8/layout/orgChart1"/>
    <dgm:cxn modelId="{C742DCA6-F9C8-4E63-B813-1D81A19A25E6}" type="presParOf" srcId="{86813D97-9C8C-49F0-84C4-802EC868D162}" destId="{A8B32690-85A1-47FA-B19B-17A8A3984ABC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834C7916-9F58-4C50-B4A9-0EB6EC8F84D2}" type="presParOf" srcId="{A34729EB-343E-41A1-B593-04B6B3A6B9D2}" destId="{E390539F-CE8C-4420-9E4A-B19CA06F6DEA}" srcOrd="6" destOrd="0" presId="urn:microsoft.com/office/officeart/2005/8/layout/orgChart1"/>
    <dgm:cxn modelId="{D2B7D33B-1019-410E-8FA7-98B73E33C46B}" type="presParOf" srcId="{A34729EB-343E-41A1-B593-04B6B3A6B9D2}" destId="{8C230C5C-9BAE-4CFC-ABDB-D458D4C922BB}" srcOrd="7" destOrd="0" presId="urn:microsoft.com/office/officeart/2005/8/layout/orgChart1"/>
    <dgm:cxn modelId="{6201C135-B023-45C7-B1E8-3F2D2407822C}" type="presParOf" srcId="{8C230C5C-9BAE-4CFC-ABDB-D458D4C922BB}" destId="{CC7A4110-C8C4-4589-9015-977D423BDFCA}" srcOrd="0" destOrd="0" presId="urn:microsoft.com/office/officeart/2005/8/layout/orgChart1"/>
    <dgm:cxn modelId="{79B271BF-0D89-4D5E-B978-16D50F9F2B0E}" type="presParOf" srcId="{CC7A4110-C8C4-4589-9015-977D423BDFCA}" destId="{6A996D15-CD79-4D72-A960-4C11EF592431}" srcOrd="0" destOrd="0" presId="urn:microsoft.com/office/officeart/2005/8/layout/orgChart1"/>
    <dgm:cxn modelId="{E6672AC7-0DAA-48F2-9B30-3E99ECF400BA}" type="presParOf" srcId="{CC7A4110-C8C4-4589-9015-977D423BDFCA}" destId="{D589222C-76DF-4FCF-ABE2-FC800C1D995A}" srcOrd="1" destOrd="0" presId="urn:microsoft.com/office/officeart/2005/8/layout/orgChart1"/>
    <dgm:cxn modelId="{DC4113AD-7B5A-4A23-A665-E57CA809E09B}" type="presParOf" srcId="{8C230C5C-9BAE-4CFC-ABDB-D458D4C922BB}" destId="{4DCFD45C-290B-4914-BAFF-409074C84FE2}" srcOrd="1" destOrd="0" presId="urn:microsoft.com/office/officeart/2005/8/layout/orgChart1"/>
    <dgm:cxn modelId="{B634A4DA-05C1-4068-B689-B83007227444}" type="presParOf" srcId="{8C230C5C-9BAE-4CFC-ABDB-D458D4C922BB}" destId="{D1145397-FA1B-4530-93CE-28A2D07F2920}" srcOrd="2" destOrd="0" presId="urn:microsoft.com/office/officeart/2005/8/layout/orgChart1"/>
    <dgm:cxn modelId="{46B47FA9-5A77-4A1D-823B-CBC3E087A652}" type="presParOf" srcId="{A34729EB-343E-41A1-B593-04B6B3A6B9D2}" destId="{CB039A10-37B4-41B8-A5B3-480F34C4D2B1}" srcOrd="8" destOrd="0" presId="urn:microsoft.com/office/officeart/2005/8/layout/orgChart1"/>
    <dgm:cxn modelId="{875E76FC-9BC2-4F82-BFF2-F38253A5E1A3}" type="presParOf" srcId="{A34729EB-343E-41A1-B593-04B6B3A6B9D2}" destId="{725F3950-35ED-45F0-86E5-8BA44BD9FF59}" srcOrd="9" destOrd="0" presId="urn:microsoft.com/office/officeart/2005/8/layout/orgChart1"/>
    <dgm:cxn modelId="{4209961F-44CB-41E6-B66A-5AE21093D328}" type="presParOf" srcId="{725F3950-35ED-45F0-86E5-8BA44BD9FF59}" destId="{7D24176D-6E68-4E87-8541-24EA154AADB2}" srcOrd="0" destOrd="0" presId="urn:microsoft.com/office/officeart/2005/8/layout/orgChart1"/>
    <dgm:cxn modelId="{B8788837-F0B7-4C5A-B9B9-52F3A22A00BA}" type="presParOf" srcId="{7D24176D-6E68-4E87-8541-24EA154AADB2}" destId="{264C844D-77FB-46AA-999D-EE5D550B0B7C}" srcOrd="0" destOrd="0" presId="urn:microsoft.com/office/officeart/2005/8/layout/orgChart1"/>
    <dgm:cxn modelId="{9D5CBFAA-337E-4C7C-A936-E19A8A919A55}" type="presParOf" srcId="{7D24176D-6E68-4E87-8541-24EA154AADB2}" destId="{402E642B-F745-4306-AC39-E596CFD65C71}" srcOrd="1" destOrd="0" presId="urn:microsoft.com/office/officeart/2005/8/layout/orgChart1"/>
    <dgm:cxn modelId="{CB566C63-92E8-44AE-A8B0-AB42C0FD8BAD}" type="presParOf" srcId="{725F3950-35ED-45F0-86E5-8BA44BD9FF59}" destId="{9F416AA3-A746-4071-93F7-E86EE72E24CA}" srcOrd="1" destOrd="0" presId="urn:microsoft.com/office/officeart/2005/8/layout/orgChart1"/>
    <dgm:cxn modelId="{A35E7B08-483C-4F5C-A68B-3BCEDC4ABD45}" type="presParOf" srcId="{725F3950-35ED-45F0-86E5-8BA44BD9FF59}" destId="{A44078F0-602A-4111-88A0-04FD3159CCD3}" srcOrd="2" destOrd="0" presId="urn:microsoft.com/office/officeart/2005/8/layout/orgChart1"/>
    <dgm:cxn modelId="{8706FFFF-B8E6-468B-A44A-6ECB3C84199A}" type="presParOf" srcId="{A34729EB-343E-41A1-B593-04B6B3A6B9D2}" destId="{7A125398-5347-4A0F-B94A-52AADBF00A95}" srcOrd="10" destOrd="0" presId="urn:microsoft.com/office/officeart/2005/8/layout/orgChart1"/>
    <dgm:cxn modelId="{3B5652F6-9A43-45D6-ACD8-D7D378600394}" type="presParOf" srcId="{A34729EB-343E-41A1-B593-04B6B3A6B9D2}" destId="{DF54137B-1EEC-4B94-9DA3-9714F92050DE}" srcOrd="11" destOrd="0" presId="urn:microsoft.com/office/officeart/2005/8/layout/orgChart1"/>
    <dgm:cxn modelId="{B81F5B65-E3C0-4459-A611-38FA8780D272}" type="presParOf" srcId="{DF54137B-1EEC-4B94-9DA3-9714F92050DE}" destId="{569CDDE0-6C58-476B-A1B5-82A1F9DD3F3C}" srcOrd="0" destOrd="0" presId="urn:microsoft.com/office/officeart/2005/8/layout/orgChart1"/>
    <dgm:cxn modelId="{B87EE766-D781-4A16-9645-87A5100D0A01}" type="presParOf" srcId="{569CDDE0-6C58-476B-A1B5-82A1F9DD3F3C}" destId="{8102D5C1-9FF2-49E2-96D0-40016BD79792}" srcOrd="0" destOrd="0" presId="urn:microsoft.com/office/officeart/2005/8/layout/orgChart1"/>
    <dgm:cxn modelId="{9ED342A6-A071-4599-9129-E3D568B809D1}" type="presParOf" srcId="{569CDDE0-6C58-476B-A1B5-82A1F9DD3F3C}" destId="{5C105A61-E029-442D-8C24-A9801A92DAAF}" srcOrd="1" destOrd="0" presId="urn:microsoft.com/office/officeart/2005/8/layout/orgChart1"/>
    <dgm:cxn modelId="{0046AA78-0AE2-4D01-A45A-8A2AF8BFD3B7}" type="presParOf" srcId="{DF54137B-1EEC-4B94-9DA3-9714F92050DE}" destId="{A76028DA-36B8-4E4B-B15A-083E68E14AD3}" srcOrd="1" destOrd="0" presId="urn:microsoft.com/office/officeart/2005/8/layout/orgChart1"/>
    <dgm:cxn modelId="{EDC7A682-55CB-486D-80CE-5B432C55A18E}" type="presParOf" srcId="{DF54137B-1EEC-4B94-9DA3-9714F92050DE}" destId="{54427F9D-428A-4153-B761-47E527A8B94A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solidFill>
          <a:srgbClr val="004D86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images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004D86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</m:t>
                  </m:r>
                </m:oMath>
              </a14:m>
              <a:r>
                <a:rPr lang="en-US" b="0" baseline="0" dirty="0"/>
                <a:t> </a:t>
              </a:r>
              <a:br>
                <a:rPr lang="en-US" b="0" baseline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004D86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</a:t>
              </a:r>
              <a:r>
                <a:rPr lang="en-US" b="0" baseline="0" dirty="0"/>
                <a:t> </a:t>
              </a:r>
              <a:br>
                <a:rPr lang="en-US" b="0" baseline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〖0.90〗_(−0.33)^(+0.32)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004D86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10</a:t>
              </a:r>
              <a:br>
                <a:rPr lang="en-US" b="0" baseline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004D86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10</a:t>
              </a:r>
              <a:br>
                <a:rPr lang="en-US" b="0" baseline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〖0.78〗_(−0.34)^(+0.34)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60A8"/>
        </a:solidFill>
      </dgm:spPr>
      <dgm:t>
        <a:bodyPr/>
        <a:lstStyle/>
        <a:p>
          <a:r>
            <a:rPr lang="en-US" dirty="0" err="1"/>
            <a:t>Pixels</a:t>
          </a:r>
          <a:r>
            <a:rPr lang="en-US" baseline="-25000" dirty="0" err="1"/>
            <a:t>sub</a:t>
          </a:r>
          <a:r>
            <a:rPr lang="en-US" baseline="-25000" dirty="0"/>
            <a:t>-images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〖0.91〗_(−0.28)^(+0.39)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0060A8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15</a:t>
              </a:r>
              <a:br>
                <a:rPr lang="en-US" b="0" baseline="0" dirty="0"/>
              </a:b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0060A8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15</a:t>
              </a:r>
              <a:br>
                <a:rPr lang="en-US" b="0" baseline="0" dirty="0"/>
              </a:b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〖0.67〗_(−0.31)^(+0.32)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10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10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〖0.90〗_(−0.42)^(+0.29)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30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0.57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30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〖1.30〗_(−0.18)^(+0.57)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621709C3-6C43-4EED-837C-2E223B4D5F5C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mtClean="0"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dirty="0" err="1"/>
                <a:t>T</a:t>
              </a:r>
              <a:r>
                <a:rPr lang="en-US" baseline="-25000" dirty="0" err="1"/>
                <a:t>center,im</a:t>
              </a:r>
              <a:r>
                <a:rPr lang="en-US" baseline="-25000" dirty="0"/>
                <a:t>-to-</a:t>
              </a:r>
              <a:r>
                <a:rPr lang="en-US" baseline="-25000" dirty="0" err="1"/>
                <a:t>im</a:t>
              </a:r>
              <a:endParaRPr lang="en-US" b="0" dirty="0"/>
            </a:p>
          </dgm:t>
        </dgm:pt>
      </mc:Choice>
      <mc:Fallback xmlns="">
        <dgm:pt modelId="{621709C3-6C43-4EED-837C-2E223B4D5F5C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i="0">
                  <a:latin typeface="Cambria Math" panose="02040503050406030204" pitchFamily="18" charset="0"/>
                </a:rPr>
                <a:t>Δ</a:t>
              </a:r>
              <a:r>
                <a:rPr lang="en-US" dirty="0" err="1"/>
                <a:t>T</a:t>
              </a:r>
              <a:r>
                <a:rPr lang="en-US" baseline="-25000" dirty="0" err="1"/>
                <a:t>center,im</a:t>
              </a:r>
              <a:r>
                <a:rPr lang="en-US" baseline="-25000" dirty="0"/>
                <a:t>-to-</a:t>
              </a:r>
              <a:r>
                <a:rPr lang="en-US" baseline="-25000" dirty="0" err="1"/>
                <a:t>im</a:t>
              </a:r>
              <a:endParaRPr lang="en-US" b="0" dirty="0"/>
            </a:p>
          </dgm:t>
        </dgm:pt>
      </mc:Fallback>
    </mc:AlternateConten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2F4687B-AE69-44BF-8F2E-E2C7D37A725C}">
          <dgm:prSet phldrT="[Text]"/>
          <dgm:spPr>
            <a:solidFill>
              <a:srgbClr val="006EC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2F4687B-AE69-44BF-8F2E-E2C7D37A725C}">
          <dgm:prSet phldrT="[Text]"/>
          <dgm:spPr>
            <a:solidFill>
              <a:srgbClr val="006EC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〖0.81〗_(−0.31)^(+0.20)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EA9045A5-97E4-47B3-A570-79F9FB50D5F5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10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1.00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EA9045A5-97E4-47B3-A570-79F9FB50D5F5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10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〖1.60〗_(−1.00)^(+0.77)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1AAD1B4-96EF-4E7B-8E8E-5DA43F7F2EA4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81AAD1B4-96EF-4E7B-8E8E-5DA43F7F2EA4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〖1.62〗_(−0.77)^(+0.77)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1.16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〖1.16〗_(−0.15)^(+0.26)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0083E6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10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0.24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0083E6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10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〖0.80〗_(−0.20)^(+0.24)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900A0A1-84BC-417F-9E4E-D3B766ED27B4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1.67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A900A0A1-84BC-417F-9E4E-D3B766ED27B4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〖1.67〗_(−0.23)^(+0.15)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25*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2.05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25*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〖2.05〗_(−0.85)^(+0.65)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〖0.82〗_(−0.19)^(+0.22)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3AF146F2-E269-4AFA-907F-DD3A4D40B072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dirty="0" err="1">
                  <a:solidFill>
                    <a:schemeClr val="tx1"/>
                  </a:solidFill>
                </a:rPr>
                <a:t>T</a:t>
              </a:r>
              <a:r>
                <a:rPr lang="en-US" baseline="-25000" dirty="0">
                  <a:solidFill>
                    <a:schemeClr val="tx1"/>
                  </a:solidFill>
                </a:rPr>
                <a:t>range</a:t>
              </a:r>
              <a:r>
                <a:rPr lang="en-US" baseline="-25000" dirty="0" err="1">
                  <a:solidFill>
                    <a:schemeClr val="tx1"/>
                  </a:solidFill>
                </a:rPr>
                <a:t>,im</a:t>
              </a:r>
              <a:r>
                <a:rPr lang="en-US" baseline="-25000" dirty="0">
                  <a:solidFill>
                    <a:schemeClr val="tx1"/>
                  </a:solidFill>
                </a:rPr>
                <a:t>-to-</a:t>
              </a:r>
              <a:r>
                <a:rPr lang="en-US" baseline="-25000" dirty="0" err="1">
                  <a:solidFill>
                    <a:schemeClr val="tx1"/>
                  </a:solidFill>
                </a:rPr>
                <a:t>im</a:t>
              </a:r>
              <a:endParaRPr lang="en-US" b="0" dirty="0">
                <a:solidFill>
                  <a:schemeClr val="tx1"/>
                </a:solidFill>
              </a:endParaRPr>
            </a:p>
          </dgm:t>
        </dgm:pt>
      </mc:Choice>
      <mc:Fallback xmlns="">
        <dgm:pt modelId="{3AF146F2-E269-4AFA-907F-DD3A4D40B072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i="0">
                  <a:solidFill>
                    <a:schemeClr val="tx1"/>
                  </a:solidFill>
                  <a:latin typeface="Cambria Math" panose="02040503050406030204" pitchFamily="18" charset="0"/>
                </a:rPr>
                <a:t>Δ</a:t>
              </a:r>
              <a:r>
                <a:rPr lang="en-US" dirty="0" err="1">
                  <a:solidFill>
                    <a:schemeClr val="tx1"/>
                  </a:solidFill>
                </a:rPr>
                <a:t>T</a:t>
              </a:r>
              <a:r>
                <a:rPr lang="en-US" baseline="-25000" dirty="0">
                  <a:solidFill>
                    <a:schemeClr val="tx1"/>
                  </a:solidFill>
                </a:rPr>
                <a:t>range</a:t>
              </a:r>
              <a:r>
                <a:rPr lang="en-US" baseline="-25000" dirty="0" err="1">
                  <a:solidFill>
                    <a:schemeClr val="tx1"/>
                  </a:solidFill>
                </a:rPr>
                <a:t>,im</a:t>
              </a:r>
              <a:r>
                <a:rPr lang="en-US" baseline="-25000" dirty="0">
                  <a:solidFill>
                    <a:schemeClr val="tx1"/>
                  </a:solidFill>
                </a:rPr>
                <a:t>-to-</a:t>
              </a:r>
              <a:r>
                <a:rPr lang="en-US" baseline="-25000" dirty="0" err="1">
                  <a:solidFill>
                    <a:schemeClr val="tx1"/>
                  </a:solidFill>
                </a:rPr>
                <a:t>im</a:t>
              </a:r>
              <a:endParaRPr lang="en-US" b="0" dirty="0">
                <a:solidFill>
                  <a:schemeClr val="tx1"/>
                </a:solidFill>
              </a:endParaRPr>
            </a:p>
          </dgm:t>
        </dgm:pt>
      </mc:Fallback>
    </mc:AlternateConten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716A3C02-67AD-43F4-A423-4E2CA2756911}">
      <dgm:prSet phldrT="[Text]"/>
      <dgm:spPr>
        <a:solidFill>
          <a:srgbClr val="0D97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T</a:t>
          </a:r>
          <a:r>
            <a:rPr lang="en-US" b="0" baseline="-25000" dirty="0" err="1">
              <a:solidFill>
                <a:schemeClr val="tx1"/>
              </a:solidFill>
            </a:rPr>
            <a:t>range</a:t>
          </a:r>
          <a:endParaRPr lang="en-US" b="0" dirty="0">
            <a:solidFill>
              <a:schemeClr val="tx1"/>
            </a:solidFill>
          </a:endParaRPr>
        </a:p>
      </dgm:t>
    </dgm:pt>
    <dgm:pt modelId="{698B96A3-1C74-45CB-8357-98F06A6A95B0}" type="parTrans" cxnId="{0982EB12-A27D-46D2-820E-F4837DBBEBA9}">
      <dgm:prSet/>
      <dgm:spPr/>
      <dgm:t>
        <a:bodyPr/>
        <a:lstStyle/>
        <a:p>
          <a:endParaRPr lang="en-US"/>
        </a:p>
      </dgm:t>
    </dgm:pt>
    <dgm:pt modelId="{707F907B-D0B8-4110-A41B-1B85DE05E534}" type="sibTrans" cxnId="{0982EB12-A27D-46D2-820E-F4837DBBEBA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36EF8D2-1A39-4B6D-860A-23EF21C78589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C36EF8D2-1A39-4B6D-860A-23EF21C78589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〖0.54〗_(−0.28)^(+0.56)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E32240E-C449-45C2-B813-5D643C9554B2}" type="parTrans" cxnId="{A0481C3D-E585-48F5-9250-2FEFDBF53D4A}">
      <dgm:prSet/>
      <dgm:spPr/>
      <dgm:t>
        <a:bodyPr/>
        <a:lstStyle/>
        <a:p>
          <a:endParaRPr lang="en-US"/>
        </a:p>
      </dgm:t>
    </dgm:pt>
    <dgm:pt modelId="{FA91A5F3-C197-41EE-B55F-C96E556F31DE}" type="sibTrans" cxnId="{A0481C3D-E585-48F5-9250-2FEFDBF53D4A}">
      <dgm:prSet/>
      <dgm:spPr/>
      <dgm:t>
        <a:bodyPr/>
        <a:lstStyle/>
        <a:p>
          <a:endParaRPr lang="en-US"/>
        </a:p>
      </dgm:t>
    </dgm:pt>
    <dgm:pt modelId="{5F860450-0037-4180-B5B2-991E547234E3}">
      <dgm:prSet phldrT="[Text]"/>
      <dgm:spPr>
        <a:solidFill>
          <a:srgbClr val="3BAB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N</a:t>
          </a:r>
          <a:r>
            <a:rPr lang="en-US" b="0" baseline="-25000" dirty="0" err="1">
              <a:solidFill>
                <a:schemeClr val="tx1"/>
              </a:solidFill>
            </a:rPr>
            <a:t>epoch,max</a:t>
          </a:r>
          <a:endParaRPr lang="en-US" b="0" dirty="0">
            <a:solidFill>
              <a:schemeClr val="tx1"/>
            </a:solidFill>
          </a:endParaRPr>
        </a:p>
      </dgm:t>
    </dgm:pt>
    <dgm:pt modelId="{F710D241-973A-41DD-AEC0-F73745FD673C}" type="parTrans" cxnId="{91A712C7-18AC-4DB9-B393-5DF93A60935B}">
      <dgm:prSet/>
      <dgm:spPr/>
      <dgm:t>
        <a:bodyPr/>
        <a:lstStyle/>
        <a:p>
          <a:endParaRPr lang="en-US"/>
        </a:p>
      </dgm:t>
    </dgm:pt>
    <dgm:pt modelId="{5E100D09-E7C0-46BA-AA92-4B229A610EB9}" type="sibTrans" cxnId="{91A712C7-18AC-4DB9-B393-5DF93A60935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95DE0E1-112A-4800-ABD3-E28FD0A8A2F1}">
          <dgm:prSet phldrT="[Text]"/>
          <dgm:spPr>
            <a:solidFill>
              <a:srgbClr val="3BAB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0.12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95DE0E1-112A-4800-ABD3-E28FD0A8A2F1}">
          <dgm:prSet phldrT="[Text]"/>
          <dgm:spPr>
            <a:solidFill>
              <a:srgbClr val="3BAB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〖0.49〗_(−0.12)^(+0.10)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7505D51-1482-453F-B6B9-A040F819C866}" type="parTrans" cxnId="{CEEC0C78-2253-4952-9F59-45EE6E79FCB1}">
      <dgm:prSet/>
      <dgm:spPr/>
      <dgm:t>
        <a:bodyPr/>
        <a:lstStyle/>
        <a:p>
          <a:endParaRPr lang="en-US"/>
        </a:p>
      </dgm:t>
    </dgm:pt>
    <dgm:pt modelId="{3F74926B-EB9D-47BE-A2DE-B8DC1F958A4E}" type="sibTrans" cxnId="{CEEC0C78-2253-4952-9F59-45EE6E79FCB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BDFBFE9-9B10-446A-82E7-E0276926F914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70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0.61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0.13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BDFBFE9-9B10-446A-82E7-E0276926F914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70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〖0.61〗_(−0.08)^(+0.13)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2604D7B8-624A-45C2-AD3A-4F51799FA968}" type="parTrans" cxnId="{F3B6A8D6-9833-44AE-A250-CF3DC482AEFC}">
      <dgm:prSet/>
      <dgm:spPr/>
      <dgm:t>
        <a:bodyPr/>
        <a:lstStyle/>
        <a:p>
          <a:endParaRPr lang="en-US"/>
        </a:p>
      </dgm:t>
    </dgm:pt>
    <dgm:pt modelId="{78BC7106-384D-4C5A-8B92-9805BC4BD35E}" type="sibTrans" cxnId="{F3B6A8D6-9833-44AE-A250-CF3DC482AEF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50FE913-F23C-4301-9565-08DAD166FCD0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0.62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50FE913-F23C-4301-9565-08DAD166FCD0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〖0.62〗_(−0.08)^(+0.10)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44DFFED9-B1A0-48DA-A0B3-EF255086EBBF}" type="parTrans" cxnId="{3C1AF179-4C31-4785-BAD8-FFE5AF1C2C24}">
      <dgm:prSet/>
      <dgm:spPr/>
      <dgm:t>
        <a:bodyPr/>
        <a:lstStyle/>
        <a:p>
          <a:endParaRPr lang="en-US"/>
        </a:p>
      </dgm:t>
    </dgm:pt>
    <dgm:pt modelId="{4E333379-8CCC-4176-8916-0F5E2FDFDC55}" type="sibTrans" cxnId="{3C1AF179-4C31-4785-BAD8-FFE5AF1C2C2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D468002-E3E9-42DA-B862-7A42AA3C879A}">
          <dgm:prSet phldrT="[Text]"/>
          <dgm:spPr>
            <a:solidFill>
              <a:srgbClr val="0D97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1D468002-E3E9-42DA-B862-7A42AA3C879A}">
          <dgm:prSet phldrT="[Text]"/>
          <dgm:spPr>
            <a:solidFill>
              <a:srgbClr val="0D97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〖0.40〗_(−0.23)^(+0.15)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F0C9EBA-2A37-453D-92F8-4A21C571406B}" type="parTrans" cxnId="{9CCC000D-654B-4A15-B7E8-13C182F9E1FF}">
      <dgm:prSet/>
      <dgm:spPr/>
      <dgm:t>
        <a:bodyPr/>
        <a:lstStyle/>
        <a:p>
          <a:endParaRPr lang="en-US"/>
        </a:p>
      </dgm:t>
    </dgm:pt>
    <dgm:pt modelId="{87A81C13-8FFC-419B-9957-11B2972F3CE1}" type="sibTrans" cxnId="{9CCC000D-654B-4A15-B7E8-13C182F9E1F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72A817-F29C-4B9E-9E5D-04B24C21E712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5472A817-F29C-4B9E-9E5D-04B24C21E712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〖0.89〗_(−0.50)^(+0.53)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BA2F5000-42C8-41E4-81E0-6C9FC7EAAD68}" type="parTrans" cxnId="{C5808B61-AFF4-4BA6-88C7-E89A85C02C85}">
      <dgm:prSet/>
      <dgm:spPr/>
      <dgm:t>
        <a:bodyPr/>
        <a:lstStyle/>
        <a:p>
          <a:endParaRPr lang="en-US"/>
        </a:p>
      </dgm:t>
    </dgm:pt>
    <dgm:pt modelId="{1A6A00FA-E856-4982-B87C-DAF023A405E1}" type="sibTrans" cxnId="{C5808B61-AFF4-4BA6-88C7-E89A85C02C8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5EEFBD1-0D54-4B25-B773-8A8E9B897B5E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0.29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D5EEFBD1-0D54-4B25-B773-8A8E9B897B5E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〖0.58〗_(−0.29)^(+0.42)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69FEA666-5CD6-4237-9190-4685763D66F8}" type="parTrans" cxnId="{5B948C0D-62C5-4ACD-A7E9-9B188DD52C40}">
      <dgm:prSet/>
      <dgm:spPr/>
      <dgm:t>
        <a:bodyPr/>
        <a:lstStyle/>
        <a:p>
          <a:endParaRPr lang="en-US"/>
        </a:p>
      </dgm:t>
    </dgm:pt>
    <dgm:pt modelId="{A8BA3BD4-BB57-4DD4-AFA4-DAAB08E39318}" type="sibTrans" cxnId="{5B948C0D-62C5-4ACD-A7E9-9B188DD52C4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BE60707-B6B4-4B46-A216-5155941EDF06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0.92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0.62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3BE60707-B6B4-4B46-A216-5155941EDF06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〖0.92〗_(−0.62)^(+0.27)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6A79A9-9033-478D-9A79-04ACA3106219}" type="parTrans" cxnId="{005623BF-9FAC-4B69-A7E2-3686F7C72F06}">
      <dgm:prSet/>
      <dgm:spPr/>
      <dgm:t>
        <a:bodyPr/>
        <a:lstStyle/>
        <a:p>
          <a:endParaRPr lang="en-US"/>
        </a:p>
      </dgm:t>
    </dgm:pt>
    <dgm:pt modelId="{A737EFA1-D7D6-4123-9E66-716507A5BC10}" type="sibTrans" cxnId="{005623BF-9FAC-4B69-A7E2-3686F7C72F06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6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6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6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1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1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1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1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1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1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6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6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6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21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21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21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21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21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21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21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21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21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21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21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21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6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6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6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6" presStyleCnt="21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6" presStyleCnt="21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6" presStyleCnt="21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7" presStyleCnt="21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7" presStyleCnt="21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7" presStyleCnt="21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8" presStyleCnt="21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8" presStyleCnt="21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8" presStyleCnt="21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6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6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6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21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21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21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21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21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21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11" presStyleCnt="21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11" presStyleCnt="21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11" presStyleCnt="21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2" presStyleCnt="21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2" presStyleCnt="21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2" presStyleCnt="21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060B030B-0AF8-457E-B11F-A82D7FE23840}" type="pres">
      <dgm:prSet presAssocID="{698B96A3-1C74-45CB-8357-98F06A6A95B0}" presName="Name37" presStyleLbl="parChTrans1D2" presStyleIdx="4" presStyleCnt="6"/>
      <dgm:spPr/>
    </dgm:pt>
    <dgm:pt modelId="{5DF7D58C-039C-4661-A863-694992E0F156}" type="pres">
      <dgm:prSet presAssocID="{716A3C02-67AD-43F4-A423-4E2CA2756911}" presName="hierRoot2" presStyleCnt="0">
        <dgm:presLayoutVars>
          <dgm:hierBranch val="init"/>
        </dgm:presLayoutVars>
      </dgm:prSet>
      <dgm:spPr/>
    </dgm:pt>
    <dgm:pt modelId="{BE8B562B-2FB6-42E0-AA97-2540846E0B00}" type="pres">
      <dgm:prSet presAssocID="{716A3C02-67AD-43F4-A423-4E2CA2756911}" presName="rootComposite" presStyleCnt="0"/>
      <dgm:spPr/>
    </dgm:pt>
    <dgm:pt modelId="{6C04BB82-B5DC-47F6-AA7A-76772661C166}" type="pres">
      <dgm:prSet presAssocID="{716A3C02-67AD-43F4-A423-4E2CA2756911}" presName="rootText" presStyleLbl="node2" presStyleIdx="4" presStyleCnt="6">
        <dgm:presLayoutVars>
          <dgm:chPref val="3"/>
        </dgm:presLayoutVars>
      </dgm:prSet>
      <dgm:spPr/>
    </dgm:pt>
    <dgm:pt modelId="{65DF45D8-F3CD-4788-9657-5C2F09CE03B4}" type="pres">
      <dgm:prSet presAssocID="{716A3C02-67AD-43F4-A423-4E2CA2756911}" presName="rootConnector" presStyleLbl="node2" presStyleIdx="4" presStyleCnt="6"/>
      <dgm:spPr/>
    </dgm:pt>
    <dgm:pt modelId="{1A944FA7-74EE-4154-99FA-154049E5DD65}" type="pres">
      <dgm:prSet presAssocID="{716A3C02-67AD-43F4-A423-4E2CA2756911}" presName="hierChild4" presStyleCnt="0"/>
      <dgm:spPr/>
    </dgm:pt>
    <dgm:pt modelId="{E5BC0A42-1F94-4F31-92EF-2556ED21C8E4}" type="pres">
      <dgm:prSet presAssocID="{7E32240E-C449-45C2-B813-5D643C9554B2}" presName="Name37" presStyleLbl="parChTrans1D3" presStyleIdx="13" presStyleCnt="21"/>
      <dgm:spPr/>
    </dgm:pt>
    <dgm:pt modelId="{0D1D8EB1-1896-4899-8A8D-DBCE950B860D}" type="pres">
      <dgm:prSet presAssocID="{C36EF8D2-1A39-4B6D-860A-23EF21C78589}" presName="hierRoot2" presStyleCnt="0">
        <dgm:presLayoutVars>
          <dgm:hierBranch val="init"/>
        </dgm:presLayoutVars>
      </dgm:prSet>
      <dgm:spPr/>
    </dgm:pt>
    <dgm:pt modelId="{C1A97102-09B9-4FA8-80D9-AABC69790178}" type="pres">
      <dgm:prSet presAssocID="{C36EF8D2-1A39-4B6D-860A-23EF21C78589}" presName="rootComposite" presStyleCnt="0"/>
      <dgm:spPr/>
    </dgm:pt>
    <dgm:pt modelId="{FD636F6D-0BB0-41BB-A03C-31B11A2AE821}" type="pres">
      <dgm:prSet presAssocID="{C36EF8D2-1A39-4B6D-860A-23EF21C78589}" presName="rootText" presStyleLbl="node3" presStyleIdx="13" presStyleCnt="21">
        <dgm:presLayoutVars>
          <dgm:chPref val="3"/>
        </dgm:presLayoutVars>
      </dgm:prSet>
      <dgm:spPr/>
    </dgm:pt>
    <dgm:pt modelId="{1BE03584-FDE0-4216-A1DD-A8B347AC8BE8}" type="pres">
      <dgm:prSet presAssocID="{C36EF8D2-1A39-4B6D-860A-23EF21C78589}" presName="rootConnector" presStyleLbl="node3" presStyleIdx="13" presStyleCnt="21"/>
      <dgm:spPr/>
    </dgm:pt>
    <dgm:pt modelId="{A069656D-F499-411E-B713-F840442EBBC8}" type="pres">
      <dgm:prSet presAssocID="{C36EF8D2-1A39-4B6D-860A-23EF21C78589}" presName="hierChild4" presStyleCnt="0"/>
      <dgm:spPr/>
    </dgm:pt>
    <dgm:pt modelId="{5FD4CF01-4A9D-40DF-A067-053EB4B2DC4E}" type="pres">
      <dgm:prSet presAssocID="{C36EF8D2-1A39-4B6D-860A-23EF21C78589}" presName="hierChild5" presStyleCnt="0"/>
      <dgm:spPr/>
    </dgm:pt>
    <dgm:pt modelId="{9290CA45-4DDC-487D-BFA3-FBCE68F64E5A}" type="pres">
      <dgm:prSet presAssocID="{7F0C9EBA-2A37-453D-92F8-4A21C571406B}" presName="Name37" presStyleLbl="parChTrans1D3" presStyleIdx="14" presStyleCnt="21"/>
      <dgm:spPr/>
    </dgm:pt>
    <dgm:pt modelId="{C82654C8-1F55-4469-ACD6-220FF3FADE1E}" type="pres">
      <dgm:prSet presAssocID="{1D468002-E3E9-42DA-B862-7A42AA3C879A}" presName="hierRoot2" presStyleCnt="0">
        <dgm:presLayoutVars>
          <dgm:hierBranch val="init"/>
        </dgm:presLayoutVars>
      </dgm:prSet>
      <dgm:spPr/>
    </dgm:pt>
    <dgm:pt modelId="{70CDF7C0-E233-4E17-B33F-172ED8668C9D}" type="pres">
      <dgm:prSet presAssocID="{1D468002-E3E9-42DA-B862-7A42AA3C879A}" presName="rootComposite" presStyleCnt="0"/>
      <dgm:spPr/>
    </dgm:pt>
    <dgm:pt modelId="{9A817EEA-209A-4485-9C90-E97E788A97A7}" type="pres">
      <dgm:prSet presAssocID="{1D468002-E3E9-42DA-B862-7A42AA3C879A}" presName="rootText" presStyleLbl="node3" presStyleIdx="14" presStyleCnt="21">
        <dgm:presLayoutVars>
          <dgm:chPref val="3"/>
        </dgm:presLayoutVars>
      </dgm:prSet>
      <dgm:spPr/>
    </dgm:pt>
    <dgm:pt modelId="{5F8AC0C3-532C-4054-8EF2-236945B7998C}" type="pres">
      <dgm:prSet presAssocID="{1D468002-E3E9-42DA-B862-7A42AA3C879A}" presName="rootConnector" presStyleLbl="node3" presStyleIdx="14" presStyleCnt="21"/>
      <dgm:spPr/>
    </dgm:pt>
    <dgm:pt modelId="{4C5F9774-6DBE-4610-97A9-044AFC95F078}" type="pres">
      <dgm:prSet presAssocID="{1D468002-E3E9-42DA-B862-7A42AA3C879A}" presName="hierChild4" presStyleCnt="0"/>
      <dgm:spPr/>
    </dgm:pt>
    <dgm:pt modelId="{3F16D5B6-BEE0-4B35-8201-D90AFDFCFFD4}" type="pres">
      <dgm:prSet presAssocID="{1D468002-E3E9-42DA-B862-7A42AA3C879A}" presName="hierChild5" presStyleCnt="0"/>
      <dgm:spPr/>
    </dgm:pt>
    <dgm:pt modelId="{A40253A3-A010-46B9-9C3E-A67712645B91}" type="pres">
      <dgm:prSet presAssocID="{BA2F5000-42C8-41E4-81E0-6C9FC7EAAD68}" presName="Name37" presStyleLbl="parChTrans1D3" presStyleIdx="15" presStyleCnt="21"/>
      <dgm:spPr/>
    </dgm:pt>
    <dgm:pt modelId="{6F89EA58-F5B1-46F1-92F0-65EFB7BFEF05}" type="pres">
      <dgm:prSet presAssocID="{5472A817-F29C-4B9E-9E5D-04B24C21E712}" presName="hierRoot2" presStyleCnt="0">
        <dgm:presLayoutVars>
          <dgm:hierBranch val="init"/>
        </dgm:presLayoutVars>
      </dgm:prSet>
      <dgm:spPr/>
    </dgm:pt>
    <dgm:pt modelId="{8F3D0100-D1ED-48DA-A2FA-CC7DF80DDE55}" type="pres">
      <dgm:prSet presAssocID="{5472A817-F29C-4B9E-9E5D-04B24C21E712}" presName="rootComposite" presStyleCnt="0"/>
      <dgm:spPr/>
    </dgm:pt>
    <dgm:pt modelId="{F5DB02A2-51B5-4145-86A7-A7BCBA2D6A70}" type="pres">
      <dgm:prSet presAssocID="{5472A817-F29C-4B9E-9E5D-04B24C21E712}" presName="rootText" presStyleLbl="node3" presStyleIdx="15" presStyleCnt="21">
        <dgm:presLayoutVars>
          <dgm:chPref val="3"/>
        </dgm:presLayoutVars>
      </dgm:prSet>
      <dgm:spPr/>
    </dgm:pt>
    <dgm:pt modelId="{8AC97B65-81A0-4F33-9343-C8C098F00EC9}" type="pres">
      <dgm:prSet presAssocID="{5472A817-F29C-4B9E-9E5D-04B24C21E712}" presName="rootConnector" presStyleLbl="node3" presStyleIdx="15" presStyleCnt="21"/>
      <dgm:spPr/>
    </dgm:pt>
    <dgm:pt modelId="{D51E33E1-595F-4B0A-89B0-93EC24029AB2}" type="pres">
      <dgm:prSet presAssocID="{5472A817-F29C-4B9E-9E5D-04B24C21E712}" presName="hierChild4" presStyleCnt="0"/>
      <dgm:spPr/>
    </dgm:pt>
    <dgm:pt modelId="{88B6D867-B7D3-40D0-BE56-DE9D03C697DD}" type="pres">
      <dgm:prSet presAssocID="{5472A817-F29C-4B9E-9E5D-04B24C21E712}" presName="hierChild5" presStyleCnt="0"/>
      <dgm:spPr/>
    </dgm:pt>
    <dgm:pt modelId="{E6A795CA-0F73-4EA0-A4AA-9B62BD6E268D}" type="pres">
      <dgm:prSet presAssocID="{69FEA666-5CD6-4237-9190-4685763D66F8}" presName="Name37" presStyleLbl="parChTrans1D3" presStyleIdx="16" presStyleCnt="21"/>
      <dgm:spPr/>
    </dgm:pt>
    <dgm:pt modelId="{12DD02D3-5D9C-48F0-B591-87D500B3A1ED}" type="pres">
      <dgm:prSet presAssocID="{D5EEFBD1-0D54-4B25-B773-8A8E9B897B5E}" presName="hierRoot2" presStyleCnt="0">
        <dgm:presLayoutVars>
          <dgm:hierBranch val="init"/>
        </dgm:presLayoutVars>
      </dgm:prSet>
      <dgm:spPr/>
    </dgm:pt>
    <dgm:pt modelId="{6B99B29B-71AE-4363-8E8F-473012A86F77}" type="pres">
      <dgm:prSet presAssocID="{D5EEFBD1-0D54-4B25-B773-8A8E9B897B5E}" presName="rootComposite" presStyleCnt="0"/>
      <dgm:spPr/>
    </dgm:pt>
    <dgm:pt modelId="{29ECFE50-83EB-4558-8600-49017D1CCA89}" type="pres">
      <dgm:prSet presAssocID="{D5EEFBD1-0D54-4B25-B773-8A8E9B897B5E}" presName="rootText" presStyleLbl="node3" presStyleIdx="16" presStyleCnt="21">
        <dgm:presLayoutVars>
          <dgm:chPref val="3"/>
        </dgm:presLayoutVars>
      </dgm:prSet>
      <dgm:spPr/>
    </dgm:pt>
    <dgm:pt modelId="{334914A7-3F43-4B24-9213-9C99A6A7FE88}" type="pres">
      <dgm:prSet presAssocID="{D5EEFBD1-0D54-4B25-B773-8A8E9B897B5E}" presName="rootConnector" presStyleLbl="node3" presStyleIdx="16" presStyleCnt="21"/>
      <dgm:spPr/>
    </dgm:pt>
    <dgm:pt modelId="{AD827E2E-554F-483E-BBFE-CBE48E1E693D}" type="pres">
      <dgm:prSet presAssocID="{D5EEFBD1-0D54-4B25-B773-8A8E9B897B5E}" presName="hierChild4" presStyleCnt="0"/>
      <dgm:spPr/>
    </dgm:pt>
    <dgm:pt modelId="{473FF10C-C6F0-49D0-A621-BBA37E68C4CE}" type="pres">
      <dgm:prSet presAssocID="{D5EEFBD1-0D54-4B25-B773-8A8E9B897B5E}" presName="hierChild5" presStyleCnt="0"/>
      <dgm:spPr/>
    </dgm:pt>
    <dgm:pt modelId="{AF0B96ED-A743-489C-A044-D9850E665528}" type="pres">
      <dgm:prSet presAssocID="{526A79A9-9033-478D-9A79-04ACA3106219}" presName="Name37" presStyleLbl="parChTrans1D3" presStyleIdx="17" presStyleCnt="21"/>
      <dgm:spPr/>
    </dgm:pt>
    <dgm:pt modelId="{0F30AE19-8DF4-439C-98B8-1DF9FC058262}" type="pres">
      <dgm:prSet presAssocID="{3BE60707-B6B4-4B46-A216-5155941EDF06}" presName="hierRoot2" presStyleCnt="0">
        <dgm:presLayoutVars>
          <dgm:hierBranch val="init"/>
        </dgm:presLayoutVars>
      </dgm:prSet>
      <dgm:spPr/>
    </dgm:pt>
    <dgm:pt modelId="{7ECE045E-01AA-4EAF-B3C0-64A8C4652397}" type="pres">
      <dgm:prSet presAssocID="{3BE60707-B6B4-4B46-A216-5155941EDF06}" presName="rootComposite" presStyleCnt="0"/>
      <dgm:spPr/>
    </dgm:pt>
    <dgm:pt modelId="{91F1494F-B522-48E5-9A14-A1C89C0E14A2}" type="pres">
      <dgm:prSet presAssocID="{3BE60707-B6B4-4B46-A216-5155941EDF06}" presName="rootText" presStyleLbl="node3" presStyleIdx="17" presStyleCnt="21">
        <dgm:presLayoutVars>
          <dgm:chPref val="3"/>
        </dgm:presLayoutVars>
      </dgm:prSet>
      <dgm:spPr/>
    </dgm:pt>
    <dgm:pt modelId="{E1563037-2D02-4B81-A20F-5C80F172F371}" type="pres">
      <dgm:prSet presAssocID="{3BE60707-B6B4-4B46-A216-5155941EDF06}" presName="rootConnector" presStyleLbl="node3" presStyleIdx="17" presStyleCnt="21"/>
      <dgm:spPr/>
    </dgm:pt>
    <dgm:pt modelId="{F31F7CA6-A4AA-4AB9-A681-B1706288B749}" type="pres">
      <dgm:prSet presAssocID="{3BE60707-B6B4-4B46-A216-5155941EDF06}" presName="hierChild4" presStyleCnt="0"/>
      <dgm:spPr/>
    </dgm:pt>
    <dgm:pt modelId="{A8664529-DDA4-4EED-90DB-9DB07C057B30}" type="pres">
      <dgm:prSet presAssocID="{3BE60707-B6B4-4B46-A216-5155941EDF06}" presName="hierChild5" presStyleCnt="0"/>
      <dgm:spPr/>
    </dgm:pt>
    <dgm:pt modelId="{0BD9C7E4-0C65-4E78-945D-A84AE39FEFE1}" type="pres">
      <dgm:prSet presAssocID="{716A3C02-67AD-43F4-A423-4E2CA2756911}" presName="hierChild5" presStyleCnt="0"/>
      <dgm:spPr/>
    </dgm:pt>
    <dgm:pt modelId="{EEE6C800-29AD-4F85-A8D0-2A8E0FC1DD91}" type="pres">
      <dgm:prSet presAssocID="{F710D241-973A-41DD-AEC0-F73745FD673C}" presName="Name37" presStyleLbl="parChTrans1D2" presStyleIdx="5" presStyleCnt="6"/>
      <dgm:spPr/>
    </dgm:pt>
    <dgm:pt modelId="{AFAA9C46-B8AB-4EE2-A1CB-F0DAE50A008E}" type="pres">
      <dgm:prSet presAssocID="{5F860450-0037-4180-B5B2-991E547234E3}" presName="hierRoot2" presStyleCnt="0">
        <dgm:presLayoutVars>
          <dgm:hierBranch val="init"/>
        </dgm:presLayoutVars>
      </dgm:prSet>
      <dgm:spPr/>
    </dgm:pt>
    <dgm:pt modelId="{971CA1AF-0356-4003-B49B-2F7355F15EBD}" type="pres">
      <dgm:prSet presAssocID="{5F860450-0037-4180-B5B2-991E547234E3}" presName="rootComposite" presStyleCnt="0"/>
      <dgm:spPr/>
    </dgm:pt>
    <dgm:pt modelId="{3D5AD97D-38DA-4168-9235-6217686001F4}" type="pres">
      <dgm:prSet presAssocID="{5F860450-0037-4180-B5B2-991E547234E3}" presName="rootText" presStyleLbl="node2" presStyleIdx="5" presStyleCnt="6">
        <dgm:presLayoutVars>
          <dgm:chPref val="3"/>
        </dgm:presLayoutVars>
      </dgm:prSet>
      <dgm:spPr/>
    </dgm:pt>
    <dgm:pt modelId="{4EA1B5A5-C8F4-4A3B-B8D8-849C9AB3F6BF}" type="pres">
      <dgm:prSet presAssocID="{5F860450-0037-4180-B5B2-991E547234E3}" presName="rootConnector" presStyleLbl="node2" presStyleIdx="5" presStyleCnt="6"/>
      <dgm:spPr/>
    </dgm:pt>
    <dgm:pt modelId="{9EC2E551-03B1-4797-9128-7A071EA99B2C}" type="pres">
      <dgm:prSet presAssocID="{5F860450-0037-4180-B5B2-991E547234E3}" presName="hierChild4" presStyleCnt="0"/>
      <dgm:spPr/>
    </dgm:pt>
    <dgm:pt modelId="{1DA31426-14B1-45B3-A7A8-2AEE1826909B}" type="pres">
      <dgm:prSet presAssocID="{77505D51-1482-453F-B6B9-A040F819C866}" presName="Name37" presStyleLbl="parChTrans1D3" presStyleIdx="18" presStyleCnt="21"/>
      <dgm:spPr/>
    </dgm:pt>
    <dgm:pt modelId="{302F8AD0-3362-44E3-AC12-380664242532}" type="pres">
      <dgm:prSet presAssocID="{995DE0E1-112A-4800-ABD3-E28FD0A8A2F1}" presName="hierRoot2" presStyleCnt="0">
        <dgm:presLayoutVars>
          <dgm:hierBranch val="init"/>
        </dgm:presLayoutVars>
      </dgm:prSet>
      <dgm:spPr/>
    </dgm:pt>
    <dgm:pt modelId="{8B9B1EE8-DE13-4469-9136-710B1BB4C0C8}" type="pres">
      <dgm:prSet presAssocID="{995DE0E1-112A-4800-ABD3-E28FD0A8A2F1}" presName="rootComposite" presStyleCnt="0"/>
      <dgm:spPr/>
    </dgm:pt>
    <dgm:pt modelId="{AC9B842B-67DF-46BD-9743-4C5EC9CF09E4}" type="pres">
      <dgm:prSet presAssocID="{995DE0E1-112A-4800-ABD3-E28FD0A8A2F1}" presName="rootText" presStyleLbl="node3" presStyleIdx="18" presStyleCnt="21">
        <dgm:presLayoutVars>
          <dgm:chPref val="3"/>
        </dgm:presLayoutVars>
      </dgm:prSet>
      <dgm:spPr/>
    </dgm:pt>
    <dgm:pt modelId="{82258B07-D1A8-43CB-9A3D-C89DBBB8749F}" type="pres">
      <dgm:prSet presAssocID="{995DE0E1-112A-4800-ABD3-E28FD0A8A2F1}" presName="rootConnector" presStyleLbl="node3" presStyleIdx="18" presStyleCnt="21"/>
      <dgm:spPr/>
    </dgm:pt>
    <dgm:pt modelId="{23761B07-8717-4940-8908-8DCC42EC3C55}" type="pres">
      <dgm:prSet presAssocID="{995DE0E1-112A-4800-ABD3-E28FD0A8A2F1}" presName="hierChild4" presStyleCnt="0"/>
      <dgm:spPr/>
    </dgm:pt>
    <dgm:pt modelId="{0130A6D4-8865-473D-A339-116DEAB78ADE}" type="pres">
      <dgm:prSet presAssocID="{995DE0E1-112A-4800-ABD3-E28FD0A8A2F1}" presName="hierChild5" presStyleCnt="0"/>
      <dgm:spPr/>
    </dgm:pt>
    <dgm:pt modelId="{1E715C92-ABED-4353-AC6C-B137F7885B45}" type="pres">
      <dgm:prSet presAssocID="{2604D7B8-624A-45C2-AD3A-4F51799FA968}" presName="Name37" presStyleLbl="parChTrans1D3" presStyleIdx="19" presStyleCnt="21"/>
      <dgm:spPr/>
    </dgm:pt>
    <dgm:pt modelId="{CD9269FF-ADB7-42ED-93DF-63F113FDC72F}" type="pres">
      <dgm:prSet presAssocID="{2BDFBFE9-9B10-446A-82E7-E0276926F914}" presName="hierRoot2" presStyleCnt="0">
        <dgm:presLayoutVars>
          <dgm:hierBranch val="init"/>
        </dgm:presLayoutVars>
      </dgm:prSet>
      <dgm:spPr/>
    </dgm:pt>
    <dgm:pt modelId="{BFB48B4B-C20F-4C74-BACF-D89CAF0C838D}" type="pres">
      <dgm:prSet presAssocID="{2BDFBFE9-9B10-446A-82E7-E0276926F914}" presName="rootComposite" presStyleCnt="0"/>
      <dgm:spPr/>
    </dgm:pt>
    <dgm:pt modelId="{3CE8F4EE-116E-4F77-A4BF-98B9D0494D27}" type="pres">
      <dgm:prSet presAssocID="{2BDFBFE9-9B10-446A-82E7-E0276926F914}" presName="rootText" presStyleLbl="node3" presStyleIdx="19" presStyleCnt="21">
        <dgm:presLayoutVars>
          <dgm:chPref val="3"/>
        </dgm:presLayoutVars>
      </dgm:prSet>
      <dgm:spPr/>
    </dgm:pt>
    <dgm:pt modelId="{5081B83D-AACF-469A-890B-7713C7EEC261}" type="pres">
      <dgm:prSet presAssocID="{2BDFBFE9-9B10-446A-82E7-E0276926F914}" presName="rootConnector" presStyleLbl="node3" presStyleIdx="19" presStyleCnt="21"/>
      <dgm:spPr/>
    </dgm:pt>
    <dgm:pt modelId="{7AA3CD6F-D872-4ABD-B97C-A51C709A8B8D}" type="pres">
      <dgm:prSet presAssocID="{2BDFBFE9-9B10-446A-82E7-E0276926F914}" presName="hierChild4" presStyleCnt="0"/>
      <dgm:spPr/>
    </dgm:pt>
    <dgm:pt modelId="{F31C07A9-68CD-4A65-BD4A-4E8A402E9DF2}" type="pres">
      <dgm:prSet presAssocID="{2BDFBFE9-9B10-446A-82E7-E0276926F914}" presName="hierChild5" presStyleCnt="0"/>
      <dgm:spPr/>
    </dgm:pt>
    <dgm:pt modelId="{DE3EEF45-7109-46B0-A129-649C7E9A3A86}" type="pres">
      <dgm:prSet presAssocID="{44DFFED9-B1A0-48DA-A0B3-EF255086EBBF}" presName="Name37" presStyleLbl="parChTrans1D3" presStyleIdx="20" presStyleCnt="21"/>
      <dgm:spPr/>
    </dgm:pt>
    <dgm:pt modelId="{82447EB9-7E9A-4AB1-BAFC-4BEA6BC4C230}" type="pres">
      <dgm:prSet presAssocID="{850FE913-F23C-4301-9565-08DAD166FCD0}" presName="hierRoot2" presStyleCnt="0">
        <dgm:presLayoutVars>
          <dgm:hierBranch val="init"/>
        </dgm:presLayoutVars>
      </dgm:prSet>
      <dgm:spPr/>
    </dgm:pt>
    <dgm:pt modelId="{1D841974-E173-4BA3-BED1-ECC93F417149}" type="pres">
      <dgm:prSet presAssocID="{850FE913-F23C-4301-9565-08DAD166FCD0}" presName="rootComposite" presStyleCnt="0"/>
      <dgm:spPr/>
    </dgm:pt>
    <dgm:pt modelId="{5FDF84E2-01B8-4DA3-9B1D-619182C28921}" type="pres">
      <dgm:prSet presAssocID="{850FE913-F23C-4301-9565-08DAD166FCD0}" presName="rootText" presStyleLbl="node3" presStyleIdx="20" presStyleCnt="21">
        <dgm:presLayoutVars>
          <dgm:chPref val="3"/>
        </dgm:presLayoutVars>
      </dgm:prSet>
      <dgm:spPr/>
    </dgm:pt>
    <dgm:pt modelId="{48792D57-F130-40C9-A3EE-8A2E79A1F204}" type="pres">
      <dgm:prSet presAssocID="{850FE913-F23C-4301-9565-08DAD166FCD0}" presName="rootConnector" presStyleLbl="node3" presStyleIdx="20" presStyleCnt="21"/>
      <dgm:spPr/>
    </dgm:pt>
    <dgm:pt modelId="{7F1AA46A-88AB-4A37-A73C-B928FE323025}" type="pres">
      <dgm:prSet presAssocID="{850FE913-F23C-4301-9565-08DAD166FCD0}" presName="hierChild4" presStyleCnt="0"/>
      <dgm:spPr/>
    </dgm:pt>
    <dgm:pt modelId="{7D651F7C-D150-45B9-935A-3F2AE91EA9A3}" type="pres">
      <dgm:prSet presAssocID="{850FE913-F23C-4301-9565-08DAD166FCD0}" presName="hierChild5" presStyleCnt="0"/>
      <dgm:spPr/>
    </dgm:pt>
    <dgm:pt modelId="{5D1B5CE4-DEC1-4705-9713-833212F39490}" type="pres">
      <dgm:prSet presAssocID="{5F860450-0037-4180-B5B2-991E547234E3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6E9460C-40A5-4255-BCFC-D8814C7C1C99}" type="presOf" srcId="{995DE0E1-112A-4800-ABD3-E28FD0A8A2F1}" destId="{AC9B842B-67DF-46BD-9743-4C5EC9CF09E4}" srcOrd="0" destOrd="0" presId="urn:microsoft.com/office/officeart/2005/8/layout/orgChart1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9CCC000D-654B-4A15-B7E8-13C182F9E1FF}" srcId="{716A3C02-67AD-43F4-A423-4E2CA2756911}" destId="{1D468002-E3E9-42DA-B862-7A42AA3C879A}" srcOrd="1" destOrd="0" parTransId="{7F0C9EBA-2A37-453D-92F8-4A21C571406B}" sibTransId="{87A81C13-8FFC-419B-9957-11B2972F3CE1}"/>
    <dgm:cxn modelId="{5B948C0D-62C5-4ACD-A7E9-9B188DD52C40}" srcId="{716A3C02-67AD-43F4-A423-4E2CA2756911}" destId="{D5EEFBD1-0D54-4B25-B773-8A8E9B897B5E}" srcOrd="3" destOrd="0" parTransId="{69FEA666-5CD6-4237-9190-4685763D66F8}" sibTransId="{A8BA3BD4-BB57-4DD4-AFA4-DAAB08E39318}"/>
    <dgm:cxn modelId="{0E88F70D-341B-4485-BAF0-D75B0573C098}" type="presOf" srcId="{C36EF8D2-1A39-4B6D-860A-23EF21C78589}" destId="{1BE03584-FDE0-4216-A1DD-A8B347AC8BE8}" srcOrd="1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F2929111-EBD9-4C54-840F-420F090BC153}" type="presOf" srcId="{7F0C9EBA-2A37-453D-92F8-4A21C571406B}" destId="{9290CA45-4DDC-487D-BFA3-FBCE68F64E5A}" srcOrd="0" destOrd="0" presId="urn:microsoft.com/office/officeart/2005/8/layout/orgChart1"/>
    <dgm:cxn modelId="{0982EB12-A27D-46D2-820E-F4837DBBEBA9}" srcId="{5EC85913-1E17-45EF-8E6A-079BF37D3945}" destId="{716A3C02-67AD-43F4-A423-4E2CA2756911}" srcOrd="4" destOrd="0" parTransId="{698B96A3-1C74-45CB-8357-98F06A6A95B0}" sibTransId="{707F907B-D0B8-4110-A41B-1B85DE05E534}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95C39B1F-5745-4461-983F-2D9EF86D9450}" type="presOf" srcId="{5472A817-F29C-4B9E-9E5D-04B24C21E712}" destId="{8AC97B65-81A0-4F33-9343-C8C098F00EC9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11F9F823-5D0B-4375-BEB3-2CB1DA3FED34}" type="presOf" srcId="{2BDFBFE9-9B10-446A-82E7-E0276926F914}" destId="{5081B83D-AACF-469A-890B-7713C7EEC261}" srcOrd="1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A0481C3D-E585-48F5-9250-2FEFDBF53D4A}" srcId="{716A3C02-67AD-43F4-A423-4E2CA2756911}" destId="{C36EF8D2-1A39-4B6D-860A-23EF21C78589}" srcOrd="0" destOrd="0" parTransId="{7E32240E-C449-45C2-B813-5D643C9554B2}" sibTransId="{FA91A5F3-C197-41EE-B55F-C96E556F31DE}"/>
    <dgm:cxn modelId="{693B0740-7CA7-451A-88A0-86CABB5B8691}" type="presOf" srcId="{3BE60707-B6B4-4B46-A216-5155941EDF06}" destId="{E1563037-2D02-4B81-A20F-5C80F172F371}" srcOrd="1" destOrd="0" presId="urn:microsoft.com/office/officeart/2005/8/layout/orgChart1"/>
    <dgm:cxn modelId="{6BB5015B-68DC-4016-A548-DA7949BDDD14}" type="presOf" srcId="{995DE0E1-112A-4800-ABD3-E28FD0A8A2F1}" destId="{82258B07-D1A8-43CB-9A3D-C89DBBB8749F}" srcOrd="1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C5808B61-AFF4-4BA6-88C7-E89A85C02C85}" srcId="{716A3C02-67AD-43F4-A423-4E2CA2756911}" destId="{5472A817-F29C-4B9E-9E5D-04B24C21E712}" srcOrd="2" destOrd="0" parTransId="{BA2F5000-42C8-41E4-81E0-6C9FC7EAAD68}" sibTransId="{1A6A00FA-E856-4982-B87C-DAF023A405E1}"/>
    <dgm:cxn modelId="{0E35EC61-5A34-4CA9-BF19-60C213828E1A}" type="presOf" srcId="{3BE60707-B6B4-4B46-A216-5155941EDF06}" destId="{91F1494F-B522-48E5-9A14-A1C89C0E14A2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DE05F65-21BF-4FBE-BDCB-3337B33BC5E7}" type="presOf" srcId="{2604D7B8-624A-45C2-AD3A-4F51799FA968}" destId="{1E715C92-ABED-4353-AC6C-B137F7885B45}" srcOrd="0" destOrd="0" presId="urn:microsoft.com/office/officeart/2005/8/layout/orgChart1"/>
    <dgm:cxn modelId="{1BF78565-FF95-4D0D-A245-3998FF4A63C5}" type="presOf" srcId="{2BDFBFE9-9B10-446A-82E7-E0276926F914}" destId="{3CE8F4EE-116E-4F77-A4BF-98B9D0494D27}" srcOrd="0" destOrd="0" presId="urn:microsoft.com/office/officeart/2005/8/layout/orgChart1"/>
    <dgm:cxn modelId="{41C1DD45-1B13-4F0D-B9FD-5309F351CC7D}" type="presOf" srcId="{850FE913-F23C-4301-9565-08DAD166FCD0}" destId="{5FDF84E2-01B8-4DA3-9B1D-619182C28921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2A36C368-C42E-418C-8D44-364588812A70}" type="presOf" srcId="{C36EF8D2-1A39-4B6D-860A-23EF21C78589}" destId="{FD636F6D-0BB0-41BB-A03C-31B11A2AE821}" srcOrd="0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654BCD50-FE69-4BB6-92E4-265AFF278665}" type="presOf" srcId="{D5EEFBD1-0D54-4B25-B773-8A8E9B897B5E}" destId="{334914A7-3F43-4B24-9213-9C99A6A7FE88}" srcOrd="1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EEC0C78-2253-4952-9F59-45EE6E79FCB1}" srcId="{5F860450-0037-4180-B5B2-991E547234E3}" destId="{995DE0E1-112A-4800-ABD3-E28FD0A8A2F1}" srcOrd="0" destOrd="0" parTransId="{77505D51-1482-453F-B6B9-A040F819C866}" sibTransId="{3F74926B-EB9D-47BE-A2DE-B8DC1F958A4E}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ACD5D459-F002-43E3-B9A4-CD5672299384}" type="presOf" srcId="{1D468002-E3E9-42DA-B862-7A42AA3C879A}" destId="{9A817EEA-209A-4485-9C90-E97E788A97A7}" srcOrd="0" destOrd="0" presId="urn:microsoft.com/office/officeart/2005/8/layout/orgChart1"/>
    <dgm:cxn modelId="{3C1AF179-4C31-4785-BAD8-FFE5AF1C2C24}" srcId="{5F860450-0037-4180-B5B2-991E547234E3}" destId="{850FE913-F23C-4301-9565-08DAD166FCD0}" srcOrd="2" destOrd="0" parTransId="{44DFFED9-B1A0-48DA-A0B3-EF255086EBBF}" sibTransId="{4E333379-8CCC-4176-8916-0F5E2FDFDC55}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9BE85683-9929-49EC-8DDF-67B1FFC1580E}" type="presOf" srcId="{D5EEFBD1-0D54-4B25-B773-8A8E9B897B5E}" destId="{29ECFE50-83EB-4558-8600-49017D1CCA89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0DB16594-4780-4935-8D2C-F2F693229EA6}" type="presOf" srcId="{698B96A3-1C74-45CB-8357-98F06A6A95B0}" destId="{060B030B-0AF8-457E-B11F-A82D7FE23840}" srcOrd="0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AE53B199-A314-4010-A201-FBE64B7BED03}" type="presOf" srcId="{1D468002-E3E9-42DA-B862-7A42AA3C879A}" destId="{5F8AC0C3-532C-4054-8EF2-236945B7998C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768861A0-3D6C-4EF2-A8D7-DD6FEEF224F1}" type="presOf" srcId="{5F860450-0037-4180-B5B2-991E547234E3}" destId="{3D5AD97D-38DA-4168-9235-6217686001F4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2DE140AD-0C27-4CC0-BB94-E93B3B29C42D}" type="presOf" srcId="{5F860450-0037-4180-B5B2-991E547234E3}" destId="{4EA1B5A5-C8F4-4A3B-B8D8-849C9AB3F6BF}" srcOrd="1" destOrd="0" presId="urn:microsoft.com/office/officeart/2005/8/layout/orgChart1"/>
    <dgm:cxn modelId="{F6A804B0-41C8-4125-8314-13793486BF99}" type="presOf" srcId="{850FE913-F23C-4301-9565-08DAD166FCD0}" destId="{48792D57-F130-40C9-A3EE-8A2E79A1F204}" srcOrd="1" destOrd="0" presId="urn:microsoft.com/office/officeart/2005/8/layout/orgChart1"/>
    <dgm:cxn modelId="{84460AB2-DA13-4B7A-8BF7-112B6DE3DCB4}" type="presOf" srcId="{7E32240E-C449-45C2-B813-5D643C9554B2}" destId="{E5BC0A42-1F94-4F31-92EF-2556ED21C8E4}" srcOrd="0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A84180B8-4B3B-499D-93A5-2245CFE66776}" type="presOf" srcId="{716A3C02-67AD-43F4-A423-4E2CA2756911}" destId="{6C04BB82-B5DC-47F6-AA7A-76772661C166}" srcOrd="0" destOrd="0" presId="urn:microsoft.com/office/officeart/2005/8/layout/orgChart1"/>
    <dgm:cxn modelId="{531AEFBB-0AD8-4CE2-8B1F-969491483B51}" type="presOf" srcId="{526A79A9-9033-478D-9A79-04ACA3106219}" destId="{AF0B96ED-A743-489C-A044-D9850E665528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005623BF-9FAC-4B69-A7E2-3686F7C72F06}" srcId="{716A3C02-67AD-43F4-A423-4E2CA2756911}" destId="{3BE60707-B6B4-4B46-A216-5155941EDF06}" srcOrd="4" destOrd="0" parTransId="{526A79A9-9033-478D-9A79-04ACA3106219}" sibTransId="{A737EFA1-D7D6-4123-9E66-716507A5BC10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1A712C7-18AC-4DB9-B393-5DF93A60935B}" srcId="{5EC85913-1E17-45EF-8E6A-079BF37D3945}" destId="{5F860450-0037-4180-B5B2-991E547234E3}" srcOrd="5" destOrd="0" parTransId="{F710D241-973A-41DD-AEC0-F73745FD673C}" sibTransId="{5E100D09-E7C0-46BA-AA92-4B229A610EB9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BE34CECB-11C6-4B86-84C7-9E4429ECA8AB}" type="presOf" srcId="{69FEA666-5CD6-4237-9190-4685763D66F8}" destId="{E6A795CA-0F73-4EA0-A4AA-9B62BD6E268D}" srcOrd="0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D51B1D5-8088-4271-A341-C96408319BC0}" type="presOf" srcId="{F710D241-973A-41DD-AEC0-F73745FD673C}" destId="{EEE6C800-29AD-4F85-A8D0-2A8E0FC1DD91}" srcOrd="0" destOrd="0" presId="urn:microsoft.com/office/officeart/2005/8/layout/orgChart1"/>
    <dgm:cxn modelId="{F3B6A8D6-9833-44AE-A250-CF3DC482AEFC}" srcId="{5F860450-0037-4180-B5B2-991E547234E3}" destId="{2BDFBFE9-9B10-446A-82E7-E0276926F914}" srcOrd="1" destOrd="0" parTransId="{2604D7B8-624A-45C2-AD3A-4F51799FA968}" sibTransId="{78BC7106-384D-4C5A-8B92-9805BC4BD35E}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65AEB5E3-F093-45D5-B9E5-D08412741DED}" type="presOf" srcId="{716A3C02-67AD-43F4-A423-4E2CA2756911}" destId="{65DF45D8-F3CD-4788-9657-5C2F09CE03B4}" srcOrd="1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E8F461EB-D618-4A0A-906E-BDAED407717A}" type="presOf" srcId="{44DFFED9-B1A0-48DA-A0B3-EF255086EBBF}" destId="{DE3EEF45-7109-46B0-A129-649C7E9A3A86}" srcOrd="0" destOrd="0" presId="urn:microsoft.com/office/officeart/2005/8/layout/orgChart1"/>
    <dgm:cxn modelId="{73BC33EC-6F52-4769-A225-F8A03C5547D1}" type="presOf" srcId="{BA2F5000-42C8-41E4-81E0-6C9FC7EAAD68}" destId="{A40253A3-A010-46B9-9C3E-A67712645B91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06942BF9-FA6B-4CA5-95EE-D2F87698AE3D}" type="presOf" srcId="{5472A817-F29C-4B9E-9E5D-04B24C21E712}" destId="{F5DB02A2-51B5-4145-86A7-A7BCBA2D6A70}" srcOrd="0" destOrd="0" presId="urn:microsoft.com/office/officeart/2005/8/layout/orgChart1"/>
    <dgm:cxn modelId="{2CA95EFE-548B-4335-85AE-60021FCA537A}" type="presOf" srcId="{77505D51-1482-453F-B6B9-A040F819C866}" destId="{1DA31426-14B1-45B3-A7A8-2AEE1826909B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ACD635FE-29E0-446F-805E-4DB27FC57324}" type="presParOf" srcId="{4422D4DD-9751-499C-ACC5-95C1B8923FBD}" destId="{060B030B-0AF8-457E-B11F-A82D7FE23840}" srcOrd="8" destOrd="0" presId="urn:microsoft.com/office/officeart/2005/8/layout/orgChart1"/>
    <dgm:cxn modelId="{185AF727-A1A7-4D52-B2A8-7590BCFC28FE}" type="presParOf" srcId="{4422D4DD-9751-499C-ACC5-95C1B8923FBD}" destId="{5DF7D58C-039C-4661-A863-694992E0F156}" srcOrd="9" destOrd="0" presId="urn:microsoft.com/office/officeart/2005/8/layout/orgChart1"/>
    <dgm:cxn modelId="{2D37E350-6B83-4E98-8C37-F3AEC78D0B38}" type="presParOf" srcId="{5DF7D58C-039C-4661-A863-694992E0F156}" destId="{BE8B562B-2FB6-42E0-AA97-2540846E0B00}" srcOrd="0" destOrd="0" presId="urn:microsoft.com/office/officeart/2005/8/layout/orgChart1"/>
    <dgm:cxn modelId="{16775717-3844-4B28-8CA2-BBAB46EB8487}" type="presParOf" srcId="{BE8B562B-2FB6-42E0-AA97-2540846E0B00}" destId="{6C04BB82-B5DC-47F6-AA7A-76772661C166}" srcOrd="0" destOrd="0" presId="urn:microsoft.com/office/officeart/2005/8/layout/orgChart1"/>
    <dgm:cxn modelId="{54FAA29C-F125-49CF-892A-19E0382AB822}" type="presParOf" srcId="{BE8B562B-2FB6-42E0-AA97-2540846E0B00}" destId="{65DF45D8-F3CD-4788-9657-5C2F09CE03B4}" srcOrd="1" destOrd="0" presId="urn:microsoft.com/office/officeart/2005/8/layout/orgChart1"/>
    <dgm:cxn modelId="{05F96346-89F0-415E-B997-7AB37E3AB0FA}" type="presParOf" srcId="{5DF7D58C-039C-4661-A863-694992E0F156}" destId="{1A944FA7-74EE-4154-99FA-154049E5DD65}" srcOrd="1" destOrd="0" presId="urn:microsoft.com/office/officeart/2005/8/layout/orgChart1"/>
    <dgm:cxn modelId="{2F11092A-F359-46F8-A75A-88F7E8F99C15}" type="presParOf" srcId="{1A944FA7-74EE-4154-99FA-154049E5DD65}" destId="{E5BC0A42-1F94-4F31-92EF-2556ED21C8E4}" srcOrd="0" destOrd="0" presId="urn:microsoft.com/office/officeart/2005/8/layout/orgChart1"/>
    <dgm:cxn modelId="{5610A0DF-226E-46BF-B427-5F3FAA0ACA78}" type="presParOf" srcId="{1A944FA7-74EE-4154-99FA-154049E5DD65}" destId="{0D1D8EB1-1896-4899-8A8D-DBCE950B860D}" srcOrd="1" destOrd="0" presId="urn:microsoft.com/office/officeart/2005/8/layout/orgChart1"/>
    <dgm:cxn modelId="{65F96193-09BD-4D96-95CB-8E465428A8DF}" type="presParOf" srcId="{0D1D8EB1-1896-4899-8A8D-DBCE950B860D}" destId="{C1A97102-09B9-4FA8-80D9-AABC69790178}" srcOrd="0" destOrd="0" presId="urn:microsoft.com/office/officeart/2005/8/layout/orgChart1"/>
    <dgm:cxn modelId="{353C0535-F118-4779-B098-18FF2D931ED7}" type="presParOf" srcId="{C1A97102-09B9-4FA8-80D9-AABC69790178}" destId="{FD636F6D-0BB0-41BB-A03C-31B11A2AE821}" srcOrd="0" destOrd="0" presId="urn:microsoft.com/office/officeart/2005/8/layout/orgChart1"/>
    <dgm:cxn modelId="{6512CB37-6B06-44D2-B98C-AE5B247E805C}" type="presParOf" srcId="{C1A97102-09B9-4FA8-80D9-AABC69790178}" destId="{1BE03584-FDE0-4216-A1DD-A8B347AC8BE8}" srcOrd="1" destOrd="0" presId="urn:microsoft.com/office/officeart/2005/8/layout/orgChart1"/>
    <dgm:cxn modelId="{005BA6BE-6ECD-4F08-AB42-8D291ADD39A3}" type="presParOf" srcId="{0D1D8EB1-1896-4899-8A8D-DBCE950B860D}" destId="{A069656D-F499-411E-B713-F840442EBBC8}" srcOrd="1" destOrd="0" presId="urn:microsoft.com/office/officeart/2005/8/layout/orgChart1"/>
    <dgm:cxn modelId="{D1F0EF45-9227-4931-BB44-E8DD2CEF0715}" type="presParOf" srcId="{0D1D8EB1-1896-4899-8A8D-DBCE950B860D}" destId="{5FD4CF01-4A9D-40DF-A067-053EB4B2DC4E}" srcOrd="2" destOrd="0" presId="urn:microsoft.com/office/officeart/2005/8/layout/orgChart1"/>
    <dgm:cxn modelId="{8BCD8CCD-3EC8-4B63-A262-55C2EC9952FB}" type="presParOf" srcId="{1A944FA7-74EE-4154-99FA-154049E5DD65}" destId="{9290CA45-4DDC-487D-BFA3-FBCE68F64E5A}" srcOrd="2" destOrd="0" presId="urn:microsoft.com/office/officeart/2005/8/layout/orgChart1"/>
    <dgm:cxn modelId="{EC9E0CD2-0D9D-44FA-947C-8D60EEA352D8}" type="presParOf" srcId="{1A944FA7-74EE-4154-99FA-154049E5DD65}" destId="{C82654C8-1F55-4469-ACD6-220FF3FADE1E}" srcOrd="3" destOrd="0" presId="urn:microsoft.com/office/officeart/2005/8/layout/orgChart1"/>
    <dgm:cxn modelId="{112F6161-BA9B-4A8D-8186-A0C0CB970A21}" type="presParOf" srcId="{C82654C8-1F55-4469-ACD6-220FF3FADE1E}" destId="{70CDF7C0-E233-4E17-B33F-172ED8668C9D}" srcOrd="0" destOrd="0" presId="urn:microsoft.com/office/officeart/2005/8/layout/orgChart1"/>
    <dgm:cxn modelId="{1B743AF3-E304-448A-B611-DA8B4FE9F8B8}" type="presParOf" srcId="{70CDF7C0-E233-4E17-B33F-172ED8668C9D}" destId="{9A817EEA-209A-4485-9C90-E97E788A97A7}" srcOrd="0" destOrd="0" presId="urn:microsoft.com/office/officeart/2005/8/layout/orgChart1"/>
    <dgm:cxn modelId="{FFFBF220-A4C6-4E01-9232-EDD1FB8C7F4F}" type="presParOf" srcId="{70CDF7C0-E233-4E17-B33F-172ED8668C9D}" destId="{5F8AC0C3-532C-4054-8EF2-236945B7998C}" srcOrd="1" destOrd="0" presId="urn:microsoft.com/office/officeart/2005/8/layout/orgChart1"/>
    <dgm:cxn modelId="{5924AAC0-60AE-4D3B-9248-2540554A39CB}" type="presParOf" srcId="{C82654C8-1F55-4469-ACD6-220FF3FADE1E}" destId="{4C5F9774-6DBE-4610-97A9-044AFC95F078}" srcOrd="1" destOrd="0" presId="urn:microsoft.com/office/officeart/2005/8/layout/orgChart1"/>
    <dgm:cxn modelId="{2209D05B-AA34-404C-8CAC-5D584547C35A}" type="presParOf" srcId="{C82654C8-1F55-4469-ACD6-220FF3FADE1E}" destId="{3F16D5B6-BEE0-4B35-8201-D90AFDFCFFD4}" srcOrd="2" destOrd="0" presId="urn:microsoft.com/office/officeart/2005/8/layout/orgChart1"/>
    <dgm:cxn modelId="{C52F56A4-ECB5-4B1B-A9CE-B6073E591306}" type="presParOf" srcId="{1A944FA7-74EE-4154-99FA-154049E5DD65}" destId="{A40253A3-A010-46B9-9C3E-A67712645B91}" srcOrd="4" destOrd="0" presId="urn:microsoft.com/office/officeart/2005/8/layout/orgChart1"/>
    <dgm:cxn modelId="{3D3B1420-D73C-4014-8949-1C8A0DB5899F}" type="presParOf" srcId="{1A944FA7-74EE-4154-99FA-154049E5DD65}" destId="{6F89EA58-F5B1-46F1-92F0-65EFB7BFEF05}" srcOrd="5" destOrd="0" presId="urn:microsoft.com/office/officeart/2005/8/layout/orgChart1"/>
    <dgm:cxn modelId="{4146FA74-E392-4954-95B2-1110A59D0F9D}" type="presParOf" srcId="{6F89EA58-F5B1-46F1-92F0-65EFB7BFEF05}" destId="{8F3D0100-D1ED-48DA-A2FA-CC7DF80DDE55}" srcOrd="0" destOrd="0" presId="urn:microsoft.com/office/officeart/2005/8/layout/orgChart1"/>
    <dgm:cxn modelId="{2B924D78-8436-4CE9-84E4-FDC633A44927}" type="presParOf" srcId="{8F3D0100-D1ED-48DA-A2FA-CC7DF80DDE55}" destId="{F5DB02A2-51B5-4145-86A7-A7BCBA2D6A70}" srcOrd="0" destOrd="0" presId="urn:microsoft.com/office/officeart/2005/8/layout/orgChart1"/>
    <dgm:cxn modelId="{46909432-8114-4923-A074-9EEEBA74E482}" type="presParOf" srcId="{8F3D0100-D1ED-48DA-A2FA-CC7DF80DDE55}" destId="{8AC97B65-81A0-4F33-9343-C8C098F00EC9}" srcOrd="1" destOrd="0" presId="urn:microsoft.com/office/officeart/2005/8/layout/orgChart1"/>
    <dgm:cxn modelId="{16F6A976-C959-4253-B661-017554D1BE4D}" type="presParOf" srcId="{6F89EA58-F5B1-46F1-92F0-65EFB7BFEF05}" destId="{D51E33E1-595F-4B0A-89B0-93EC24029AB2}" srcOrd="1" destOrd="0" presId="urn:microsoft.com/office/officeart/2005/8/layout/orgChart1"/>
    <dgm:cxn modelId="{62D9F897-2F8B-46B5-9F45-CD97613634C1}" type="presParOf" srcId="{6F89EA58-F5B1-46F1-92F0-65EFB7BFEF05}" destId="{88B6D867-B7D3-40D0-BE56-DE9D03C697DD}" srcOrd="2" destOrd="0" presId="urn:microsoft.com/office/officeart/2005/8/layout/orgChart1"/>
    <dgm:cxn modelId="{94D816D8-9DC6-441C-A9BD-03F33C04E9CA}" type="presParOf" srcId="{1A944FA7-74EE-4154-99FA-154049E5DD65}" destId="{E6A795CA-0F73-4EA0-A4AA-9B62BD6E268D}" srcOrd="6" destOrd="0" presId="urn:microsoft.com/office/officeart/2005/8/layout/orgChart1"/>
    <dgm:cxn modelId="{A490B0EF-5DA8-46F1-AE75-761AEDA690F9}" type="presParOf" srcId="{1A944FA7-74EE-4154-99FA-154049E5DD65}" destId="{12DD02D3-5D9C-48F0-B591-87D500B3A1ED}" srcOrd="7" destOrd="0" presId="urn:microsoft.com/office/officeart/2005/8/layout/orgChart1"/>
    <dgm:cxn modelId="{F6DAC83B-E7AB-4F65-AB4E-B635F50D0F1D}" type="presParOf" srcId="{12DD02D3-5D9C-48F0-B591-87D500B3A1ED}" destId="{6B99B29B-71AE-4363-8E8F-473012A86F77}" srcOrd="0" destOrd="0" presId="urn:microsoft.com/office/officeart/2005/8/layout/orgChart1"/>
    <dgm:cxn modelId="{7BE79712-AF85-440D-806E-DB71F21BB26F}" type="presParOf" srcId="{6B99B29B-71AE-4363-8E8F-473012A86F77}" destId="{29ECFE50-83EB-4558-8600-49017D1CCA89}" srcOrd="0" destOrd="0" presId="urn:microsoft.com/office/officeart/2005/8/layout/orgChart1"/>
    <dgm:cxn modelId="{8D90CFC8-06EE-4CAD-9809-9B8D669F30D7}" type="presParOf" srcId="{6B99B29B-71AE-4363-8E8F-473012A86F77}" destId="{334914A7-3F43-4B24-9213-9C99A6A7FE88}" srcOrd="1" destOrd="0" presId="urn:microsoft.com/office/officeart/2005/8/layout/orgChart1"/>
    <dgm:cxn modelId="{F07E9931-1868-4666-B48B-0269478EC8AE}" type="presParOf" srcId="{12DD02D3-5D9C-48F0-B591-87D500B3A1ED}" destId="{AD827E2E-554F-483E-BBFE-CBE48E1E693D}" srcOrd="1" destOrd="0" presId="urn:microsoft.com/office/officeart/2005/8/layout/orgChart1"/>
    <dgm:cxn modelId="{421A4EE1-FF6F-4BEF-88B2-BCEE1111AA63}" type="presParOf" srcId="{12DD02D3-5D9C-48F0-B591-87D500B3A1ED}" destId="{473FF10C-C6F0-49D0-A621-BBA37E68C4CE}" srcOrd="2" destOrd="0" presId="urn:microsoft.com/office/officeart/2005/8/layout/orgChart1"/>
    <dgm:cxn modelId="{DB28D3CE-6397-4BC0-A72A-22F923ED5D0C}" type="presParOf" srcId="{1A944FA7-74EE-4154-99FA-154049E5DD65}" destId="{AF0B96ED-A743-489C-A044-D9850E665528}" srcOrd="8" destOrd="0" presId="urn:microsoft.com/office/officeart/2005/8/layout/orgChart1"/>
    <dgm:cxn modelId="{80311672-6C48-4E7B-BEB9-B1650FF0388C}" type="presParOf" srcId="{1A944FA7-74EE-4154-99FA-154049E5DD65}" destId="{0F30AE19-8DF4-439C-98B8-1DF9FC058262}" srcOrd="9" destOrd="0" presId="urn:microsoft.com/office/officeart/2005/8/layout/orgChart1"/>
    <dgm:cxn modelId="{1F5A8A38-EE94-42E2-A2A5-9E49725C7967}" type="presParOf" srcId="{0F30AE19-8DF4-439C-98B8-1DF9FC058262}" destId="{7ECE045E-01AA-4EAF-B3C0-64A8C4652397}" srcOrd="0" destOrd="0" presId="urn:microsoft.com/office/officeart/2005/8/layout/orgChart1"/>
    <dgm:cxn modelId="{4DACB7ED-E6A3-45AD-876C-4EA49DA420E9}" type="presParOf" srcId="{7ECE045E-01AA-4EAF-B3C0-64A8C4652397}" destId="{91F1494F-B522-48E5-9A14-A1C89C0E14A2}" srcOrd="0" destOrd="0" presId="urn:microsoft.com/office/officeart/2005/8/layout/orgChart1"/>
    <dgm:cxn modelId="{7E482A09-34B3-45D8-8BEE-D5CE4EC06616}" type="presParOf" srcId="{7ECE045E-01AA-4EAF-B3C0-64A8C4652397}" destId="{E1563037-2D02-4B81-A20F-5C80F172F371}" srcOrd="1" destOrd="0" presId="urn:microsoft.com/office/officeart/2005/8/layout/orgChart1"/>
    <dgm:cxn modelId="{1FC50F85-33B6-490A-A572-E677D37A0711}" type="presParOf" srcId="{0F30AE19-8DF4-439C-98B8-1DF9FC058262}" destId="{F31F7CA6-A4AA-4AB9-A681-B1706288B749}" srcOrd="1" destOrd="0" presId="urn:microsoft.com/office/officeart/2005/8/layout/orgChart1"/>
    <dgm:cxn modelId="{DF93A367-24B8-4EE2-BFC2-944E8CCBC704}" type="presParOf" srcId="{0F30AE19-8DF4-439C-98B8-1DF9FC058262}" destId="{A8664529-DDA4-4EED-90DB-9DB07C057B30}" srcOrd="2" destOrd="0" presId="urn:microsoft.com/office/officeart/2005/8/layout/orgChart1"/>
    <dgm:cxn modelId="{F819CCFA-F451-4BBA-A319-AAC1DE85E9E5}" type="presParOf" srcId="{5DF7D58C-039C-4661-A863-694992E0F156}" destId="{0BD9C7E4-0C65-4E78-945D-A84AE39FEFE1}" srcOrd="2" destOrd="0" presId="urn:microsoft.com/office/officeart/2005/8/layout/orgChart1"/>
    <dgm:cxn modelId="{2516DA8F-D0E2-4B30-B379-A0F5AFF05D2E}" type="presParOf" srcId="{4422D4DD-9751-499C-ACC5-95C1B8923FBD}" destId="{EEE6C800-29AD-4F85-A8D0-2A8E0FC1DD91}" srcOrd="10" destOrd="0" presId="urn:microsoft.com/office/officeart/2005/8/layout/orgChart1"/>
    <dgm:cxn modelId="{E707A301-E464-4074-A669-0456F4E69DAA}" type="presParOf" srcId="{4422D4DD-9751-499C-ACC5-95C1B8923FBD}" destId="{AFAA9C46-B8AB-4EE2-A1CB-F0DAE50A008E}" srcOrd="11" destOrd="0" presId="urn:microsoft.com/office/officeart/2005/8/layout/orgChart1"/>
    <dgm:cxn modelId="{551C7664-2817-4B73-A060-62719D1E5915}" type="presParOf" srcId="{AFAA9C46-B8AB-4EE2-A1CB-F0DAE50A008E}" destId="{971CA1AF-0356-4003-B49B-2F7355F15EBD}" srcOrd="0" destOrd="0" presId="urn:microsoft.com/office/officeart/2005/8/layout/orgChart1"/>
    <dgm:cxn modelId="{B0736DF5-0531-4127-BE68-3A539DE6099A}" type="presParOf" srcId="{971CA1AF-0356-4003-B49B-2F7355F15EBD}" destId="{3D5AD97D-38DA-4168-9235-6217686001F4}" srcOrd="0" destOrd="0" presId="urn:microsoft.com/office/officeart/2005/8/layout/orgChart1"/>
    <dgm:cxn modelId="{8D37185D-773C-44F7-9AED-7EEED7E04124}" type="presParOf" srcId="{971CA1AF-0356-4003-B49B-2F7355F15EBD}" destId="{4EA1B5A5-C8F4-4A3B-B8D8-849C9AB3F6BF}" srcOrd="1" destOrd="0" presId="urn:microsoft.com/office/officeart/2005/8/layout/orgChart1"/>
    <dgm:cxn modelId="{8F62E4B6-65FB-4B93-AB8D-B80C29BDE1D5}" type="presParOf" srcId="{AFAA9C46-B8AB-4EE2-A1CB-F0DAE50A008E}" destId="{9EC2E551-03B1-4797-9128-7A071EA99B2C}" srcOrd="1" destOrd="0" presId="urn:microsoft.com/office/officeart/2005/8/layout/orgChart1"/>
    <dgm:cxn modelId="{14344175-0159-4004-B820-2F08FC397017}" type="presParOf" srcId="{9EC2E551-03B1-4797-9128-7A071EA99B2C}" destId="{1DA31426-14B1-45B3-A7A8-2AEE1826909B}" srcOrd="0" destOrd="0" presId="urn:microsoft.com/office/officeart/2005/8/layout/orgChart1"/>
    <dgm:cxn modelId="{F8395BA5-BC79-4132-B9B7-DEAE31FF0056}" type="presParOf" srcId="{9EC2E551-03B1-4797-9128-7A071EA99B2C}" destId="{302F8AD0-3362-44E3-AC12-380664242532}" srcOrd="1" destOrd="0" presId="urn:microsoft.com/office/officeart/2005/8/layout/orgChart1"/>
    <dgm:cxn modelId="{C2070DE6-4201-4600-BBFB-287D7CF20C7F}" type="presParOf" srcId="{302F8AD0-3362-44E3-AC12-380664242532}" destId="{8B9B1EE8-DE13-4469-9136-710B1BB4C0C8}" srcOrd="0" destOrd="0" presId="urn:microsoft.com/office/officeart/2005/8/layout/orgChart1"/>
    <dgm:cxn modelId="{C7B96587-B38F-4BBE-B87C-80CF88839C9A}" type="presParOf" srcId="{8B9B1EE8-DE13-4469-9136-710B1BB4C0C8}" destId="{AC9B842B-67DF-46BD-9743-4C5EC9CF09E4}" srcOrd="0" destOrd="0" presId="urn:microsoft.com/office/officeart/2005/8/layout/orgChart1"/>
    <dgm:cxn modelId="{19D2D2DC-D811-42FF-A278-5BD3C80AEBAF}" type="presParOf" srcId="{8B9B1EE8-DE13-4469-9136-710B1BB4C0C8}" destId="{82258B07-D1A8-43CB-9A3D-C89DBBB8749F}" srcOrd="1" destOrd="0" presId="urn:microsoft.com/office/officeart/2005/8/layout/orgChart1"/>
    <dgm:cxn modelId="{FCC8E2B6-02B5-429A-89B1-AE0EF059818A}" type="presParOf" srcId="{302F8AD0-3362-44E3-AC12-380664242532}" destId="{23761B07-8717-4940-8908-8DCC42EC3C55}" srcOrd="1" destOrd="0" presId="urn:microsoft.com/office/officeart/2005/8/layout/orgChart1"/>
    <dgm:cxn modelId="{D355DA3D-3EE7-44F1-91FA-9F24CECA57D0}" type="presParOf" srcId="{302F8AD0-3362-44E3-AC12-380664242532}" destId="{0130A6D4-8865-473D-A339-116DEAB78ADE}" srcOrd="2" destOrd="0" presId="urn:microsoft.com/office/officeart/2005/8/layout/orgChart1"/>
    <dgm:cxn modelId="{E6893CBA-A4EB-4F3F-A6F0-7CA264D930C8}" type="presParOf" srcId="{9EC2E551-03B1-4797-9128-7A071EA99B2C}" destId="{1E715C92-ABED-4353-AC6C-B137F7885B45}" srcOrd="2" destOrd="0" presId="urn:microsoft.com/office/officeart/2005/8/layout/orgChart1"/>
    <dgm:cxn modelId="{F6512FD1-D56A-4E14-8E1C-EAF3A6257436}" type="presParOf" srcId="{9EC2E551-03B1-4797-9128-7A071EA99B2C}" destId="{CD9269FF-ADB7-42ED-93DF-63F113FDC72F}" srcOrd="3" destOrd="0" presId="urn:microsoft.com/office/officeart/2005/8/layout/orgChart1"/>
    <dgm:cxn modelId="{6106DA22-159E-4E32-936F-5224CD1E4347}" type="presParOf" srcId="{CD9269FF-ADB7-42ED-93DF-63F113FDC72F}" destId="{BFB48B4B-C20F-4C74-BACF-D89CAF0C838D}" srcOrd="0" destOrd="0" presId="urn:microsoft.com/office/officeart/2005/8/layout/orgChart1"/>
    <dgm:cxn modelId="{16AA93CB-2E0E-4B90-A6E3-AF3A944D1A5D}" type="presParOf" srcId="{BFB48B4B-C20F-4C74-BACF-D89CAF0C838D}" destId="{3CE8F4EE-116E-4F77-A4BF-98B9D0494D27}" srcOrd="0" destOrd="0" presId="urn:microsoft.com/office/officeart/2005/8/layout/orgChart1"/>
    <dgm:cxn modelId="{DF3463DE-B340-4E1E-8DBD-1CC642603571}" type="presParOf" srcId="{BFB48B4B-C20F-4C74-BACF-D89CAF0C838D}" destId="{5081B83D-AACF-469A-890B-7713C7EEC261}" srcOrd="1" destOrd="0" presId="urn:microsoft.com/office/officeart/2005/8/layout/orgChart1"/>
    <dgm:cxn modelId="{D9DCCFBC-16E8-4895-8314-EF1CB89B2438}" type="presParOf" srcId="{CD9269FF-ADB7-42ED-93DF-63F113FDC72F}" destId="{7AA3CD6F-D872-4ABD-B97C-A51C709A8B8D}" srcOrd="1" destOrd="0" presId="urn:microsoft.com/office/officeart/2005/8/layout/orgChart1"/>
    <dgm:cxn modelId="{BAA9CE3B-6605-4002-B4C7-EA6AACEEFF1F}" type="presParOf" srcId="{CD9269FF-ADB7-42ED-93DF-63F113FDC72F}" destId="{F31C07A9-68CD-4A65-BD4A-4E8A402E9DF2}" srcOrd="2" destOrd="0" presId="urn:microsoft.com/office/officeart/2005/8/layout/orgChart1"/>
    <dgm:cxn modelId="{6C4DBFE1-B158-42B4-BE90-D68096C56513}" type="presParOf" srcId="{9EC2E551-03B1-4797-9128-7A071EA99B2C}" destId="{DE3EEF45-7109-46B0-A129-649C7E9A3A86}" srcOrd="4" destOrd="0" presId="urn:microsoft.com/office/officeart/2005/8/layout/orgChart1"/>
    <dgm:cxn modelId="{7D127CF1-94DD-427A-8BBF-F46EB4FBE766}" type="presParOf" srcId="{9EC2E551-03B1-4797-9128-7A071EA99B2C}" destId="{82447EB9-7E9A-4AB1-BAFC-4BEA6BC4C230}" srcOrd="5" destOrd="0" presId="urn:microsoft.com/office/officeart/2005/8/layout/orgChart1"/>
    <dgm:cxn modelId="{FAF0FE0D-54F3-4B5E-BD74-609563FF1C57}" type="presParOf" srcId="{82447EB9-7E9A-4AB1-BAFC-4BEA6BC4C230}" destId="{1D841974-E173-4BA3-BED1-ECC93F417149}" srcOrd="0" destOrd="0" presId="urn:microsoft.com/office/officeart/2005/8/layout/orgChart1"/>
    <dgm:cxn modelId="{6C010145-A4EF-4E76-B023-8034FFD8F3E6}" type="presParOf" srcId="{1D841974-E173-4BA3-BED1-ECC93F417149}" destId="{5FDF84E2-01B8-4DA3-9B1D-619182C28921}" srcOrd="0" destOrd="0" presId="urn:microsoft.com/office/officeart/2005/8/layout/orgChart1"/>
    <dgm:cxn modelId="{427A7E43-C4DE-42BA-A883-98E0C638DE00}" type="presParOf" srcId="{1D841974-E173-4BA3-BED1-ECC93F417149}" destId="{48792D57-F130-40C9-A3EE-8A2E79A1F204}" srcOrd="1" destOrd="0" presId="urn:microsoft.com/office/officeart/2005/8/layout/orgChart1"/>
    <dgm:cxn modelId="{BDC576F4-0763-402C-9D2A-FE57D8D1C0D4}" type="presParOf" srcId="{82447EB9-7E9A-4AB1-BAFC-4BEA6BC4C230}" destId="{7F1AA46A-88AB-4A37-A73C-B928FE323025}" srcOrd="1" destOrd="0" presId="urn:microsoft.com/office/officeart/2005/8/layout/orgChart1"/>
    <dgm:cxn modelId="{953D9212-6179-46DD-9EE6-34020D38F559}" type="presParOf" srcId="{82447EB9-7E9A-4AB1-BAFC-4BEA6BC4C230}" destId="{7D651F7C-D150-45B9-935A-3F2AE91EA9A3}" srcOrd="2" destOrd="0" presId="urn:microsoft.com/office/officeart/2005/8/layout/orgChart1"/>
    <dgm:cxn modelId="{5F43844D-8858-458D-9850-E0E29B0CD670}" type="presParOf" srcId="{AFAA9C46-B8AB-4EE2-A1CB-F0DAE50A008E}" destId="{5D1B5CE4-DEC1-4705-9713-833212F39490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solidFill>
          <a:srgbClr val="004D86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images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1"/>
          <a:stretch>
            <a:fillRect l="-469" r="-939" b="-111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2"/>
          <a:stretch>
            <a:fillRect l="-469" t="-4673" r="-939" b="-11215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60A8"/>
        </a:solidFill>
      </dgm:spPr>
      <dgm:t>
        <a:bodyPr/>
        <a:lstStyle/>
        <a:p>
          <a:r>
            <a:rPr lang="en-US" dirty="0" err="1"/>
            <a:t>Pixels</a:t>
          </a:r>
          <a:r>
            <a:rPr lang="en-US" baseline="-25000" dirty="0" err="1"/>
            <a:t>sub</a:t>
          </a:r>
          <a:r>
            <a:rPr lang="en-US" baseline="-25000" dirty="0"/>
            <a:t>-images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3"/>
          <a:stretch>
            <a:fillRect l="-469" r="-939" b="-111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4"/>
          <a:stretch>
            <a:fillRect t="-4673" r="-2817" b="-11215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5"/>
          <a:stretch>
            <a:fillRect l="-469" r="-939" b="-112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6"/>
          <a:stretch>
            <a:fillRect l="-469" r="-939" b="-1018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blipFill>
          <a:blip xmlns:r="http://schemas.openxmlformats.org/officeDocument/2006/relationships" r:embed="rId7"/>
          <a:stretch>
            <a:fillRect l="-3318" r="-7109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dgm:pt modelId="{C2F4687B-AE69-44BF-8F2E-E2C7D37A725C}">
      <dgm:prSet phldrT="[Text]"/>
      <dgm:spPr>
        <a:blipFill>
          <a:blip xmlns:r="http://schemas.openxmlformats.org/officeDocument/2006/relationships" r:embed="rId8"/>
          <a:stretch>
            <a:fillRect t="-2679" b="-892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dgm:pt modelId="{EA9045A5-97E4-47B3-A570-79F9FB50D5F5}">
      <dgm:prSet phldrT="[Text]"/>
      <dgm:spPr>
        <a:blipFill>
          <a:blip xmlns:r="http://schemas.openxmlformats.org/officeDocument/2006/relationships" r:embed="rId9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dgm:pt modelId="{81AAD1B4-96EF-4E7B-8E8E-5DA43F7F2EA4}">
      <dgm:prSet phldrT="[Text]"/>
      <dgm:spPr>
        <a:blipFill>
          <a:blip xmlns:r="http://schemas.openxmlformats.org/officeDocument/2006/relationships" r:embed="rId10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11"/>
          <a:stretch>
            <a:fillRect l="-948" t="-13208" r="-1422" b="-1886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12"/>
          <a:stretch>
            <a:fillRect t="-2703" b="-900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A900A0A1-84BC-417F-9E4E-D3B766ED27B4}">
      <dgm:prSet phldrT="[Text]"/>
      <dgm:spPr>
        <a:blipFill>
          <a:blip xmlns:r="http://schemas.openxmlformats.org/officeDocument/2006/relationships" r:embed="rId13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14"/>
          <a:stretch>
            <a:fillRect l="-948" t="-5660" r="-1422" b="-12264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5"/>
          <a:stretch>
            <a:fillRect l="-469" t="-4673" r="-939" b="-112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blipFill>
          <a:blip xmlns:r="http://schemas.openxmlformats.org/officeDocument/2006/relationships" r:embed="rId16"/>
          <a:stretch>
            <a:fillRect l="-1896" r="-616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716A3C02-67AD-43F4-A423-4E2CA2756911}">
      <dgm:prSet phldrT="[Text]"/>
      <dgm:spPr>
        <a:solidFill>
          <a:srgbClr val="0D97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T</a:t>
          </a:r>
          <a:r>
            <a:rPr lang="en-US" b="0" baseline="-25000" dirty="0" err="1">
              <a:solidFill>
                <a:schemeClr val="tx1"/>
              </a:solidFill>
            </a:rPr>
            <a:t>range</a:t>
          </a:r>
          <a:endParaRPr lang="en-US" b="0" dirty="0">
            <a:solidFill>
              <a:schemeClr val="tx1"/>
            </a:solidFill>
          </a:endParaRPr>
        </a:p>
      </dgm:t>
    </dgm:pt>
    <dgm:pt modelId="{698B96A3-1C74-45CB-8357-98F06A6A95B0}" type="parTrans" cxnId="{0982EB12-A27D-46D2-820E-F4837DBBEBA9}">
      <dgm:prSet/>
      <dgm:spPr/>
      <dgm:t>
        <a:bodyPr/>
        <a:lstStyle/>
        <a:p>
          <a:endParaRPr lang="en-US"/>
        </a:p>
      </dgm:t>
    </dgm:pt>
    <dgm:pt modelId="{707F907B-D0B8-4110-A41B-1B85DE05E534}" type="sibTrans" cxnId="{0982EB12-A27D-46D2-820E-F4837DBBEBA9}">
      <dgm:prSet/>
      <dgm:spPr/>
      <dgm:t>
        <a:bodyPr/>
        <a:lstStyle/>
        <a:p>
          <a:endParaRPr lang="en-US"/>
        </a:p>
      </dgm:t>
    </dgm:pt>
    <dgm:pt modelId="{C36EF8D2-1A39-4B6D-860A-23EF21C78589}">
      <dgm:prSet phldrT="[Text]"/>
      <dgm:spPr>
        <a:blipFill>
          <a:blip xmlns:r="http://schemas.openxmlformats.org/officeDocument/2006/relationships" r:embed="rId17"/>
          <a:stretch>
            <a:fillRect l="-948" t="-13208" r="-1422" b="-1886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E32240E-C449-45C2-B813-5D643C9554B2}" type="parTrans" cxnId="{A0481C3D-E585-48F5-9250-2FEFDBF53D4A}">
      <dgm:prSet/>
      <dgm:spPr/>
      <dgm:t>
        <a:bodyPr/>
        <a:lstStyle/>
        <a:p>
          <a:endParaRPr lang="en-US"/>
        </a:p>
      </dgm:t>
    </dgm:pt>
    <dgm:pt modelId="{FA91A5F3-C197-41EE-B55F-C96E556F31DE}" type="sibTrans" cxnId="{A0481C3D-E585-48F5-9250-2FEFDBF53D4A}">
      <dgm:prSet/>
      <dgm:spPr/>
      <dgm:t>
        <a:bodyPr/>
        <a:lstStyle/>
        <a:p>
          <a:endParaRPr lang="en-US"/>
        </a:p>
      </dgm:t>
    </dgm:pt>
    <dgm:pt modelId="{5F860450-0037-4180-B5B2-991E547234E3}">
      <dgm:prSet phldrT="[Text]"/>
      <dgm:spPr>
        <a:solidFill>
          <a:srgbClr val="3BAB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N</a:t>
          </a:r>
          <a:r>
            <a:rPr lang="en-US" b="0" baseline="-25000" dirty="0" err="1">
              <a:solidFill>
                <a:schemeClr val="tx1"/>
              </a:solidFill>
            </a:rPr>
            <a:t>epoch,max</a:t>
          </a:r>
          <a:endParaRPr lang="en-US" b="0" dirty="0">
            <a:solidFill>
              <a:schemeClr val="tx1"/>
            </a:solidFill>
          </a:endParaRPr>
        </a:p>
      </dgm:t>
    </dgm:pt>
    <dgm:pt modelId="{F710D241-973A-41DD-AEC0-F73745FD673C}" type="parTrans" cxnId="{91A712C7-18AC-4DB9-B393-5DF93A60935B}">
      <dgm:prSet/>
      <dgm:spPr/>
      <dgm:t>
        <a:bodyPr/>
        <a:lstStyle/>
        <a:p>
          <a:endParaRPr lang="en-US"/>
        </a:p>
      </dgm:t>
    </dgm:pt>
    <dgm:pt modelId="{5E100D09-E7C0-46BA-AA92-4B229A610EB9}" type="sibTrans" cxnId="{91A712C7-18AC-4DB9-B393-5DF93A60935B}">
      <dgm:prSet/>
      <dgm:spPr/>
      <dgm:t>
        <a:bodyPr/>
        <a:lstStyle/>
        <a:p>
          <a:endParaRPr lang="en-US"/>
        </a:p>
      </dgm:t>
    </dgm:pt>
    <dgm:pt modelId="{995DE0E1-112A-4800-ABD3-E28FD0A8A2F1}">
      <dgm:prSet phldrT="[Text]"/>
      <dgm:spPr>
        <a:blipFill>
          <a:blip xmlns:r="http://schemas.openxmlformats.org/officeDocument/2006/relationships" r:embed="rId18"/>
          <a:stretch>
            <a:fillRect t="-2679" b="-892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505D51-1482-453F-B6B9-A040F819C866}" type="parTrans" cxnId="{CEEC0C78-2253-4952-9F59-45EE6E79FCB1}">
      <dgm:prSet/>
      <dgm:spPr/>
      <dgm:t>
        <a:bodyPr/>
        <a:lstStyle/>
        <a:p>
          <a:endParaRPr lang="en-US"/>
        </a:p>
      </dgm:t>
    </dgm:pt>
    <dgm:pt modelId="{3F74926B-EB9D-47BE-A2DE-B8DC1F958A4E}" type="sibTrans" cxnId="{CEEC0C78-2253-4952-9F59-45EE6E79FCB1}">
      <dgm:prSet/>
      <dgm:spPr/>
      <dgm:t>
        <a:bodyPr/>
        <a:lstStyle/>
        <a:p>
          <a:endParaRPr lang="en-US"/>
        </a:p>
      </dgm:t>
    </dgm:pt>
    <dgm:pt modelId="{2BDFBFE9-9B10-446A-82E7-E0276926F914}">
      <dgm:prSet phldrT="[Text]"/>
      <dgm:spPr>
        <a:blipFill>
          <a:blip xmlns:r="http://schemas.openxmlformats.org/officeDocument/2006/relationships" r:embed="rId19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604D7B8-624A-45C2-AD3A-4F51799FA968}" type="parTrans" cxnId="{F3B6A8D6-9833-44AE-A250-CF3DC482AEFC}">
      <dgm:prSet/>
      <dgm:spPr/>
      <dgm:t>
        <a:bodyPr/>
        <a:lstStyle/>
        <a:p>
          <a:endParaRPr lang="en-US"/>
        </a:p>
      </dgm:t>
    </dgm:pt>
    <dgm:pt modelId="{78BC7106-384D-4C5A-8B92-9805BC4BD35E}" type="sibTrans" cxnId="{F3B6A8D6-9833-44AE-A250-CF3DC482AEFC}">
      <dgm:prSet/>
      <dgm:spPr/>
      <dgm:t>
        <a:bodyPr/>
        <a:lstStyle/>
        <a:p>
          <a:endParaRPr lang="en-US"/>
        </a:p>
      </dgm:t>
    </dgm:pt>
    <dgm:pt modelId="{850FE913-F23C-4301-9565-08DAD166FCD0}">
      <dgm:prSet phldrT="[Text]"/>
      <dgm:spPr>
        <a:blipFill>
          <a:blip xmlns:r="http://schemas.openxmlformats.org/officeDocument/2006/relationships" r:embed="rId20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4DFFED9-B1A0-48DA-A0B3-EF255086EBBF}" type="parTrans" cxnId="{3C1AF179-4C31-4785-BAD8-FFE5AF1C2C24}">
      <dgm:prSet/>
      <dgm:spPr/>
      <dgm:t>
        <a:bodyPr/>
        <a:lstStyle/>
        <a:p>
          <a:endParaRPr lang="en-US"/>
        </a:p>
      </dgm:t>
    </dgm:pt>
    <dgm:pt modelId="{4E333379-8CCC-4176-8916-0F5E2FDFDC55}" type="sibTrans" cxnId="{3C1AF179-4C31-4785-BAD8-FFE5AF1C2C24}">
      <dgm:prSet/>
      <dgm:spPr/>
      <dgm:t>
        <a:bodyPr/>
        <a:lstStyle/>
        <a:p>
          <a:endParaRPr lang="en-US"/>
        </a:p>
      </dgm:t>
    </dgm:pt>
    <dgm:pt modelId="{1D468002-E3E9-42DA-B862-7A42AA3C879A}">
      <dgm:prSet phldrT="[Text]"/>
      <dgm:spPr>
        <a:blipFill>
          <a:blip xmlns:r="http://schemas.openxmlformats.org/officeDocument/2006/relationships" r:embed="rId21"/>
          <a:stretch>
            <a:fillRect t="-3604" b="-900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F0C9EBA-2A37-453D-92F8-4A21C571406B}" type="parTrans" cxnId="{9CCC000D-654B-4A15-B7E8-13C182F9E1FF}">
      <dgm:prSet/>
      <dgm:spPr/>
      <dgm:t>
        <a:bodyPr/>
        <a:lstStyle/>
        <a:p>
          <a:endParaRPr lang="en-US"/>
        </a:p>
      </dgm:t>
    </dgm:pt>
    <dgm:pt modelId="{87A81C13-8FFC-419B-9957-11B2972F3CE1}" type="sibTrans" cxnId="{9CCC000D-654B-4A15-B7E8-13C182F9E1FF}">
      <dgm:prSet/>
      <dgm:spPr/>
      <dgm:t>
        <a:bodyPr/>
        <a:lstStyle/>
        <a:p>
          <a:endParaRPr lang="en-US"/>
        </a:p>
      </dgm:t>
    </dgm:pt>
    <dgm:pt modelId="{5472A817-F29C-4B9E-9E5D-04B24C21E712}">
      <dgm:prSet phldrT="[Text]"/>
      <dgm:spPr>
        <a:blipFill>
          <a:blip xmlns:r="http://schemas.openxmlformats.org/officeDocument/2006/relationships" r:embed="rId22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A2F5000-42C8-41E4-81E0-6C9FC7EAAD68}" type="parTrans" cxnId="{C5808B61-AFF4-4BA6-88C7-E89A85C02C85}">
      <dgm:prSet/>
      <dgm:spPr/>
      <dgm:t>
        <a:bodyPr/>
        <a:lstStyle/>
        <a:p>
          <a:endParaRPr lang="en-US"/>
        </a:p>
      </dgm:t>
    </dgm:pt>
    <dgm:pt modelId="{1A6A00FA-E856-4982-B87C-DAF023A405E1}" type="sibTrans" cxnId="{C5808B61-AFF4-4BA6-88C7-E89A85C02C85}">
      <dgm:prSet/>
      <dgm:spPr/>
      <dgm:t>
        <a:bodyPr/>
        <a:lstStyle/>
        <a:p>
          <a:endParaRPr lang="en-US"/>
        </a:p>
      </dgm:t>
    </dgm:pt>
    <dgm:pt modelId="{D5EEFBD1-0D54-4B25-B773-8A8E9B897B5E}">
      <dgm:prSet phldrT="[Text]"/>
      <dgm:spPr>
        <a:blipFill>
          <a:blip xmlns:r="http://schemas.openxmlformats.org/officeDocument/2006/relationships" r:embed="rId23"/>
          <a:stretch>
            <a:fillRect l="-948" t="-5660" r="-1422" b="-1132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9FEA666-5CD6-4237-9190-4685763D66F8}" type="parTrans" cxnId="{5B948C0D-62C5-4ACD-A7E9-9B188DD52C40}">
      <dgm:prSet/>
      <dgm:spPr/>
      <dgm:t>
        <a:bodyPr/>
        <a:lstStyle/>
        <a:p>
          <a:endParaRPr lang="en-US"/>
        </a:p>
      </dgm:t>
    </dgm:pt>
    <dgm:pt modelId="{A8BA3BD4-BB57-4DD4-AFA4-DAAB08E39318}" type="sibTrans" cxnId="{5B948C0D-62C5-4ACD-A7E9-9B188DD52C40}">
      <dgm:prSet/>
      <dgm:spPr/>
      <dgm:t>
        <a:bodyPr/>
        <a:lstStyle/>
        <a:p>
          <a:endParaRPr lang="en-US"/>
        </a:p>
      </dgm:t>
    </dgm:pt>
    <dgm:pt modelId="{3BE60707-B6B4-4B46-A216-5155941EDF06}">
      <dgm:prSet phldrT="[Text]"/>
      <dgm:spPr>
        <a:blipFill>
          <a:blip xmlns:r="http://schemas.openxmlformats.org/officeDocument/2006/relationships" r:embed="rId24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6A79A9-9033-478D-9A79-04ACA3106219}" type="parTrans" cxnId="{005623BF-9FAC-4B69-A7E2-3686F7C72F06}">
      <dgm:prSet/>
      <dgm:spPr/>
      <dgm:t>
        <a:bodyPr/>
        <a:lstStyle/>
        <a:p>
          <a:endParaRPr lang="en-US"/>
        </a:p>
      </dgm:t>
    </dgm:pt>
    <dgm:pt modelId="{A737EFA1-D7D6-4123-9E66-716507A5BC10}" type="sibTrans" cxnId="{005623BF-9FAC-4B69-A7E2-3686F7C72F06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6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6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6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1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1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1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1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1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1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6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6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6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21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21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21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21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21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21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21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21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21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21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21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21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6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6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6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6" presStyleCnt="21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6" presStyleCnt="21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6" presStyleCnt="21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7" presStyleCnt="21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7" presStyleCnt="21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7" presStyleCnt="21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8" presStyleCnt="21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8" presStyleCnt="21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8" presStyleCnt="21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6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6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6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21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21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21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21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21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21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11" presStyleCnt="21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11" presStyleCnt="21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11" presStyleCnt="21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2" presStyleCnt="21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2" presStyleCnt="21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2" presStyleCnt="21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060B030B-0AF8-457E-B11F-A82D7FE23840}" type="pres">
      <dgm:prSet presAssocID="{698B96A3-1C74-45CB-8357-98F06A6A95B0}" presName="Name37" presStyleLbl="parChTrans1D2" presStyleIdx="4" presStyleCnt="6"/>
      <dgm:spPr/>
    </dgm:pt>
    <dgm:pt modelId="{5DF7D58C-039C-4661-A863-694992E0F156}" type="pres">
      <dgm:prSet presAssocID="{716A3C02-67AD-43F4-A423-4E2CA2756911}" presName="hierRoot2" presStyleCnt="0">
        <dgm:presLayoutVars>
          <dgm:hierBranch val="init"/>
        </dgm:presLayoutVars>
      </dgm:prSet>
      <dgm:spPr/>
    </dgm:pt>
    <dgm:pt modelId="{BE8B562B-2FB6-42E0-AA97-2540846E0B00}" type="pres">
      <dgm:prSet presAssocID="{716A3C02-67AD-43F4-A423-4E2CA2756911}" presName="rootComposite" presStyleCnt="0"/>
      <dgm:spPr/>
    </dgm:pt>
    <dgm:pt modelId="{6C04BB82-B5DC-47F6-AA7A-76772661C166}" type="pres">
      <dgm:prSet presAssocID="{716A3C02-67AD-43F4-A423-4E2CA2756911}" presName="rootText" presStyleLbl="node2" presStyleIdx="4" presStyleCnt="6">
        <dgm:presLayoutVars>
          <dgm:chPref val="3"/>
        </dgm:presLayoutVars>
      </dgm:prSet>
      <dgm:spPr/>
    </dgm:pt>
    <dgm:pt modelId="{65DF45D8-F3CD-4788-9657-5C2F09CE03B4}" type="pres">
      <dgm:prSet presAssocID="{716A3C02-67AD-43F4-A423-4E2CA2756911}" presName="rootConnector" presStyleLbl="node2" presStyleIdx="4" presStyleCnt="6"/>
      <dgm:spPr/>
    </dgm:pt>
    <dgm:pt modelId="{1A944FA7-74EE-4154-99FA-154049E5DD65}" type="pres">
      <dgm:prSet presAssocID="{716A3C02-67AD-43F4-A423-4E2CA2756911}" presName="hierChild4" presStyleCnt="0"/>
      <dgm:spPr/>
    </dgm:pt>
    <dgm:pt modelId="{E5BC0A42-1F94-4F31-92EF-2556ED21C8E4}" type="pres">
      <dgm:prSet presAssocID="{7E32240E-C449-45C2-B813-5D643C9554B2}" presName="Name37" presStyleLbl="parChTrans1D3" presStyleIdx="13" presStyleCnt="21"/>
      <dgm:spPr/>
    </dgm:pt>
    <dgm:pt modelId="{0D1D8EB1-1896-4899-8A8D-DBCE950B860D}" type="pres">
      <dgm:prSet presAssocID="{C36EF8D2-1A39-4B6D-860A-23EF21C78589}" presName="hierRoot2" presStyleCnt="0">
        <dgm:presLayoutVars>
          <dgm:hierBranch val="init"/>
        </dgm:presLayoutVars>
      </dgm:prSet>
      <dgm:spPr/>
    </dgm:pt>
    <dgm:pt modelId="{C1A97102-09B9-4FA8-80D9-AABC69790178}" type="pres">
      <dgm:prSet presAssocID="{C36EF8D2-1A39-4B6D-860A-23EF21C78589}" presName="rootComposite" presStyleCnt="0"/>
      <dgm:spPr/>
    </dgm:pt>
    <dgm:pt modelId="{FD636F6D-0BB0-41BB-A03C-31B11A2AE821}" type="pres">
      <dgm:prSet presAssocID="{C36EF8D2-1A39-4B6D-860A-23EF21C78589}" presName="rootText" presStyleLbl="node3" presStyleIdx="13" presStyleCnt="21">
        <dgm:presLayoutVars>
          <dgm:chPref val="3"/>
        </dgm:presLayoutVars>
      </dgm:prSet>
      <dgm:spPr/>
    </dgm:pt>
    <dgm:pt modelId="{1BE03584-FDE0-4216-A1DD-A8B347AC8BE8}" type="pres">
      <dgm:prSet presAssocID="{C36EF8D2-1A39-4B6D-860A-23EF21C78589}" presName="rootConnector" presStyleLbl="node3" presStyleIdx="13" presStyleCnt="21"/>
      <dgm:spPr/>
    </dgm:pt>
    <dgm:pt modelId="{A069656D-F499-411E-B713-F840442EBBC8}" type="pres">
      <dgm:prSet presAssocID="{C36EF8D2-1A39-4B6D-860A-23EF21C78589}" presName="hierChild4" presStyleCnt="0"/>
      <dgm:spPr/>
    </dgm:pt>
    <dgm:pt modelId="{5FD4CF01-4A9D-40DF-A067-053EB4B2DC4E}" type="pres">
      <dgm:prSet presAssocID="{C36EF8D2-1A39-4B6D-860A-23EF21C78589}" presName="hierChild5" presStyleCnt="0"/>
      <dgm:spPr/>
    </dgm:pt>
    <dgm:pt modelId="{9290CA45-4DDC-487D-BFA3-FBCE68F64E5A}" type="pres">
      <dgm:prSet presAssocID="{7F0C9EBA-2A37-453D-92F8-4A21C571406B}" presName="Name37" presStyleLbl="parChTrans1D3" presStyleIdx="14" presStyleCnt="21"/>
      <dgm:spPr/>
    </dgm:pt>
    <dgm:pt modelId="{C82654C8-1F55-4469-ACD6-220FF3FADE1E}" type="pres">
      <dgm:prSet presAssocID="{1D468002-E3E9-42DA-B862-7A42AA3C879A}" presName="hierRoot2" presStyleCnt="0">
        <dgm:presLayoutVars>
          <dgm:hierBranch val="init"/>
        </dgm:presLayoutVars>
      </dgm:prSet>
      <dgm:spPr/>
    </dgm:pt>
    <dgm:pt modelId="{70CDF7C0-E233-4E17-B33F-172ED8668C9D}" type="pres">
      <dgm:prSet presAssocID="{1D468002-E3E9-42DA-B862-7A42AA3C879A}" presName="rootComposite" presStyleCnt="0"/>
      <dgm:spPr/>
    </dgm:pt>
    <dgm:pt modelId="{9A817EEA-209A-4485-9C90-E97E788A97A7}" type="pres">
      <dgm:prSet presAssocID="{1D468002-E3E9-42DA-B862-7A42AA3C879A}" presName="rootText" presStyleLbl="node3" presStyleIdx="14" presStyleCnt="21">
        <dgm:presLayoutVars>
          <dgm:chPref val="3"/>
        </dgm:presLayoutVars>
      </dgm:prSet>
      <dgm:spPr/>
    </dgm:pt>
    <dgm:pt modelId="{5F8AC0C3-532C-4054-8EF2-236945B7998C}" type="pres">
      <dgm:prSet presAssocID="{1D468002-E3E9-42DA-B862-7A42AA3C879A}" presName="rootConnector" presStyleLbl="node3" presStyleIdx="14" presStyleCnt="21"/>
      <dgm:spPr/>
    </dgm:pt>
    <dgm:pt modelId="{4C5F9774-6DBE-4610-97A9-044AFC95F078}" type="pres">
      <dgm:prSet presAssocID="{1D468002-E3E9-42DA-B862-7A42AA3C879A}" presName="hierChild4" presStyleCnt="0"/>
      <dgm:spPr/>
    </dgm:pt>
    <dgm:pt modelId="{3F16D5B6-BEE0-4B35-8201-D90AFDFCFFD4}" type="pres">
      <dgm:prSet presAssocID="{1D468002-E3E9-42DA-B862-7A42AA3C879A}" presName="hierChild5" presStyleCnt="0"/>
      <dgm:spPr/>
    </dgm:pt>
    <dgm:pt modelId="{A40253A3-A010-46B9-9C3E-A67712645B91}" type="pres">
      <dgm:prSet presAssocID="{BA2F5000-42C8-41E4-81E0-6C9FC7EAAD68}" presName="Name37" presStyleLbl="parChTrans1D3" presStyleIdx="15" presStyleCnt="21"/>
      <dgm:spPr/>
    </dgm:pt>
    <dgm:pt modelId="{6F89EA58-F5B1-46F1-92F0-65EFB7BFEF05}" type="pres">
      <dgm:prSet presAssocID="{5472A817-F29C-4B9E-9E5D-04B24C21E712}" presName="hierRoot2" presStyleCnt="0">
        <dgm:presLayoutVars>
          <dgm:hierBranch val="init"/>
        </dgm:presLayoutVars>
      </dgm:prSet>
      <dgm:spPr/>
    </dgm:pt>
    <dgm:pt modelId="{8F3D0100-D1ED-48DA-A2FA-CC7DF80DDE55}" type="pres">
      <dgm:prSet presAssocID="{5472A817-F29C-4B9E-9E5D-04B24C21E712}" presName="rootComposite" presStyleCnt="0"/>
      <dgm:spPr/>
    </dgm:pt>
    <dgm:pt modelId="{F5DB02A2-51B5-4145-86A7-A7BCBA2D6A70}" type="pres">
      <dgm:prSet presAssocID="{5472A817-F29C-4B9E-9E5D-04B24C21E712}" presName="rootText" presStyleLbl="node3" presStyleIdx="15" presStyleCnt="21">
        <dgm:presLayoutVars>
          <dgm:chPref val="3"/>
        </dgm:presLayoutVars>
      </dgm:prSet>
      <dgm:spPr/>
    </dgm:pt>
    <dgm:pt modelId="{8AC97B65-81A0-4F33-9343-C8C098F00EC9}" type="pres">
      <dgm:prSet presAssocID="{5472A817-F29C-4B9E-9E5D-04B24C21E712}" presName="rootConnector" presStyleLbl="node3" presStyleIdx="15" presStyleCnt="21"/>
      <dgm:spPr/>
    </dgm:pt>
    <dgm:pt modelId="{D51E33E1-595F-4B0A-89B0-93EC24029AB2}" type="pres">
      <dgm:prSet presAssocID="{5472A817-F29C-4B9E-9E5D-04B24C21E712}" presName="hierChild4" presStyleCnt="0"/>
      <dgm:spPr/>
    </dgm:pt>
    <dgm:pt modelId="{88B6D867-B7D3-40D0-BE56-DE9D03C697DD}" type="pres">
      <dgm:prSet presAssocID="{5472A817-F29C-4B9E-9E5D-04B24C21E712}" presName="hierChild5" presStyleCnt="0"/>
      <dgm:spPr/>
    </dgm:pt>
    <dgm:pt modelId="{E6A795CA-0F73-4EA0-A4AA-9B62BD6E268D}" type="pres">
      <dgm:prSet presAssocID="{69FEA666-5CD6-4237-9190-4685763D66F8}" presName="Name37" presStyleLbl="parChTrans1D3" presStyleIdx="16" presStyleCnt="21"/>
      <dgm:spPr/>
    </dgm:pt>
    <dgm:pt modelId="{12DD02D3-5D9C-48F0-B591-87D500B3A1ED}" type="pres">
      <dgm:prSet presAssocID="{D5EEFBD1-0D54-4B25-B773-8A8E9B897B5E}" presName="hierRoot2" presStyleCnt="0">
        <dgm:presLayoutVars>
          <dgm:hierBranch val="init"/>
        </dgm:presLayoutVars>
      </dgm:prSet>
      <dgm:spPr/>
    </dgm:pt>
    <dgm:pt modelId="{6B99B29B-71AE-4363-8E8F-473012A86F77}" type="pres">
      <dgm:prSet presAssocID="{D5EEFBD1-0D54-4B25-B773-8A8E9B897B5E}" presName="rootComposite" presStyleCnt="0"/>
      <dgm:spPr/>
    </dgm:pt>
    <dgm:pt modelId="{29ECFE50-83EB-4558-8600-49017D1CCA89}" type="pres">
      <dgm:prSet presAssocID="{D5EEFBD1-0D54-4B25-B773-8A8E9B897B5E}" presName="rootText" presStyleLbl="node3" presStyleIdx="16" presStyleCnt="21">
        <dgm:presLayoutVars>
          <dgm:chPref val="3"/>
        </dgm:presLayoutVars>
      </dgm:prSet>
      <dgm:spPr/>
    </dgm:pt>
    <dgm:pt modelId="{334914A7-3F43-4B24-9213-9C99A6A7FE88}" type="pres">
      <dgm:prSet presAssocID="{D5EEFBD1-0D54-4B25-B773-8A8E9B897B5E}" presName="rootConnector" presStyleLbl="node3" presStyleIdx="16" presStyleCnt="21"/>
      <dgm:spPr/>
    </dgm:pt>
    <dgm:pt modelId="{AD827E2E-554F-483E-BBFE-CBE48E1E693D}" type="pres">
      <dgm:prSet presAssocID="{D5EEFBD1-0D54-4B25-B773-8A8E9B897B5E}" presName="hierChild4" presStyleCnt="0"/>
      <dgm:spPr/>
    </dgm:pt>
    <dgm:pt modelId="{473FF10C-C6F0-49D0-A621-BBA37E68C4CE}" type="pres">
      <dgm:prSet presAssocID="{D5EEFBD1-0D54-4B25-B773-8A8E9B897B5E}" presName="hierChild5" presStyleCnt="0"/>
      <dgm:spPr/>
    </dgm:pt>
    <dgm:pt modelId="{AF0B96ED-A743-489C-A044-D9850E665528}" type="pres">
      <dgm:prSet presAssocID="{526A79A9-9033-478D-9A79-04ACA3106219}" presName="Name37" presStyleLbl="parChTrans1D3" presStyleIdx="17" presStyleCnt="21"/>
      <dgm:spPr/>
    </dgm:pt>
    <dgm:pt modelId="{0F30AE19-8DF4-439C-98B8-1DF9FC058262}" type="pres">
      <dgm:prSet presAssocID="{3BE60707-B6B4-4B46-A216-5155941EDF06}" presName="hierRoot2" presStyleCnt="0">
        <dgm:presLayoutVars>
          <dgm:hierBranch val="init"/>
        </dgm:presLayoutVars>
      </dgm:prSet>
      <dgm:spPr/>
    </dgm:pt>
    <dgm:pt modelId="{7ECE045E-01AA-4EAF-B3C0-64A8C4652397}" type="pres">
      <dgm:prSet presAssocID="{3BE60707-B6B4-4B46-A216-5155941EDF06}" presName="rootComposite" presStyleCnt="0"/>
      <dgm:spPr/>
    </dgm:pt>
    <dgm:pt modelId="{91F1494F-B522-48E5-9A14-A1C89C0E14A2}" type="pres">
      <dgm:prSet presAssocID="{3BE60707-B6B4-4B46-A216-5155941EDF06}" presName="rootText" presStyleLbl="node3" presStyleIdx="17" presStyleCnt="21">
        <dgm:presLayoutVars>
          <dgm:chPref val="3"/>
        </dgm:presLayoutVars>
      </dgm:prSet>
      <dgm:spPr/>
    </dgm:pt>
    <dgm:pt modelId="{E1563037-2D02-4B81-A20F-5C80F172F371}" type="pres">
      <dgm:prSet presAssocID="{3BE60707-B6B4-4B46-A216-5155941EDF06}" presName="rootConnector" presStyleLbl="node3" presStyleIdx="17" presStyleCnt="21"/>
      <dgm:spPr/>
    </dgm:pt>
    <dgm:pt modelId="{F31F7CA6-A4AA-4AB9-A681-B1706288B749}" type="pres">
      <dgm:prSet presAssocID="{3BE60707-B6B4-4B46-A216-5155941EDF06}" presName="hierChild4" presStyleCnt="0"/>
      <dgm:spPr/>
    </dgm:pt>
    <dgm:pt modelId="{A8664529-DDA4-4EED-90DB-9DB07C057B30}" type="pres">
      <dgm:prSet presAssocID="{3BE60707-B6B4-4B46-A216-5155941EDF06}" presName="hierChild5" presStyleCnt="0"/>
      <dgm:spPr/>
    </dgm:pt>
    <dgm:pt modelId="{0BD9C7E4-0C65-4E78-945D-A84AE39FEFE1}" type="pres">
      <dgm:prSet presAssocID="{716A3C02-67AD-43F4-A423-4E2CA2756911}" presName="hierChild5" presStyleCnt="0"/>
      <dgm:spPr/>
    </dgm:pt>
    <dgm:pt modelId="{EEE6C800-29AD-4F85-A8D0-2A8E0FC1DD91}" type="pres">
      <dgm:prSet presAssocID="{F710D241-973A-41DD-AEC0-F73745FD673C}" presName="Name37" presStyleLbl="parChTrans1D2" presStyleIdx="5" presStyleCnt="6"/>
      <dgm:spPr/>
    </dgm:pt>
    <dgm:pt modelId="{AFAA9C46-B8AB-4EE2-A1CB-F0DAE50A008E}" type="pres">
      <dgm:prSet presAssocID="{5F860450-0037-4180-B5B2-991E547234E3}" presName="hierRoot2" presStyleCnt="0">
        <dgm:presLayoutVars>
          <dgm:hierBranch val="init"/>
        </dgm:presLayoutVars>
      </dgm:prSet>
      <dgm:spPr/>
    </dgm:pt>
    <dgm:pt modelId="{971CA1AF-0356-4003-B49B-2F7355F15EBD}" type="pres">
      <dgm:prSet presAssocID="{5F860450-0037-4180-B5B2-991E547234E3}" presName="rootComposite" presStyleCnt="0"/>
      <dgm:spPr/>
    </dgm:pt>
    <dgm:pt modelId="{3D5AD97D-38DA-4168-9235-6217686001F4}" type="pres">
      <dgm:prSet presAssocID="{5F860450-0037-4180-B5B2-991E547234E3}" presName="rootText" presStyleLbl="node2" presStyleIdx="5" presStyleCnt="6">
        <dgm:presLayoutVars>
          <dgm:chPref val="3"/>
        </dgm:presLayoutVars>
      </dgm:prSet>
      <dgm:spPr/>
    </dgm:pt>
    <dgm:pt modelId="{4EA1B5A5-C8F4-4A3B-B8D8-849C9AB3F6BF}" type="pres">
      <dgm:prSet presAssocID="{5F860450-0037-4180-B5B2-991E547234E3}" presName="rootConnector" presStyleLbl="node2" presStyleIdx="5" presStyleCnt="6"/>
      <dgm:spPr/>
    </dgm:pt>
    <dgm:pt modelId="{9EC2E551-03B1-4797-9128-7A071EA99B2C}" type="pres">
      <dgm:prSet presAssocID="{5F860450-0037-4180-B5B2-991E547234E3}" presName="hierChild4" presStyleCnt="0"/>
      <dgm:spPr/>
    </dgm:pt>
    <dgm:pt modelId="{1DA31426-14B1-45B3-A7A8-2AEE1826909B}" type="pres">
      <dgm:prSet presAssocID="{77505D51-1482-453F-B6B9-A040F819C866}" presName="Name37" presStyleLbl="parChTrans1D3" presStyleIdx="18" presStyleCnt="21"/>
      <dgm:spPr/>
    </dgm:pt>
    <dgm:pt modelId="{302F8AD0-3362-44E3-AC12-380664242532}" type="pres">
      <dgm:prSet presAssocID="{995DE0E1-112A-4800-ABD3-E28FD0A8A2F1}" presName="hierRoot2" presStyleCnt="0">
        <dgm:presLayoutVars>
          <dgm:hierBranch val="init"/>
        </dgm:presLayoutVars>
      </dgm:prSet>
      <dgm:spPr/>
    </dgm:pt>
    <dgm:pt modelId="{8B9B1EE8-DE13-4469-9136-710B1BB4C0C8}" type="pres">
      <dgm:prSet presAssocID="{995DE0E1-112A-4800-ABD3-E28FD0A8A2F1}" presName="rootComposite" presStyleCnt="0"/>
      <dgm:spPr/>
    </dgm:pt>
    <dgm:pt modelId="{AC9B842B-67DF-46BD-9743-4C5EC9CF09E4}" type="pres">
      <dgm:prSet presAssocID="{995DE0E1-112A-4800-ABD3-E28FD0A8A2F1}" presName="rootText" presStyleLbl="node3" presStyleIdx="18" presStyleCnt="21">
        <dgm:presLayoutVars>
          <dgm:chPref val="3"/>
        </dgm:presLayoutVars>
      </dgm:prSet>
      <dgm:spPr/>
    </dgm:pt>
    <dgm:pt modelId="{82258B07-D1A8-43CB-9A3D-C89DBBB8749F}" type="pres">
      <dgm:prSet presAssocID="{995DE0E1-112A-4800-ABD3-E28FD0A8A2F1}" presName="rootConnector" presStyleLbl="node3" presStyleIdx="18" presStyleCnt="21"/>
      <dgm:spPr/>
    </dgm:pt>
    <dgm:pt modelId="{23761B07-8717-4940-8908-8DCC42EC3C55}" type="pres">
      <dgm:prSet presAssocID="{995DE0E1-112A-4800-ABD3-E28FD0A8A2F1}" presName="hierChild4" presStyleCnt="0"/>
      <dgm:spPr/>
    </dgm:pt>
    <dgm:pt modelId="{0130A6D4-8865-473D-A339-116DEAB78ADE}" type="pres">
      <dgm:prSet presAssocID="{995DE0E1-112A-4800-ABD3-E28FD0A8A2F1}" presName="hierChild5" presStyleCnt="0"/>
      <dgm:spPr/>
    </dgm:pt>
    <dgm:pt modelId="{1E715C92-ABED-4353-AC6C-B137F7885B45}" type="pres">
      <dgm:prSet presAssocID="{2604D7B8-624A-45C2-AD3A-4F51799FA968}" presName="Name37" presStyleLbl="parChTrans1D3" presStyleIdx="19" presStyleCnt="21"/>
      <dgm:spPr/>
    </dgm:pt>
    <dgm:pt modelId="{CD9269FF-ADB7-42ED-93DF-63F113FDC72F}" type="pres">
      <dgm:prSet presAssocID="{2BDFBFE9-9B10-446A-82E7-E0276926F914}" presName="hierRoot2" presStyleCnt="0">
        <dgm:presLayoutVars>
          <dgm:hierBranch val="init"/>
        </dgm:presLayoutVars>
      </dgm:prSet>
      <dgm:spPr/>
    </dgm:pt>
    <dgm:pt modelId="{BFB48B4B-C20F-4C74-BACF-D89CAF0C838D}" type="pres">
      <dgm:prSet presAssocID="{2BDFBFE9-9B10-446A-82E7-E0276926F914}" presName="rootComposite" presStyleCnt="0"/>
      <dgm:spPr/>
    </dgm:pt>
    <dgm:pt modelId="{3CE8F4EE-116E-4F77-A4BF-98B9D0494D27}" type="pres">
      <dgm:prSet presAssocID="{2BDFBFE9-9B10-446A-82E7-E0276926F914}" presName="rootText" presStyleLbl="node3" presStyleIdx="19" presStyleCnt="21">
        <dgm:presLayoutVars>
          <dgm:chPref val="3"/>
        </dgm:presLayoutVars>
      </dgm:prSet>
      <dgm:spPr/>
    </dgm:pt>
    <dgm:pt modelId="{5081B83D-AACF-469A-890B-7713C7EEC261}" type="pres">
      <dgm:prSet presAssocID="{2BDFBFE9-9B10-446A-82E7-E0276926F914}" presName="rootConnector" presStyleLbl="node3" presStyleIdx="19" presStyleCnt="21"/>
      <dgm:spPr/>
    </dgm:pt>
    <dgm:pt modelId="{7AA3CD6F-D872-4ABD-B97C-A51C709A8B8D}" type="pres">
      <dgm:prSet presAssocID="{2BDFBFE9-9B10-446A-82E7-E0276926F914}" presName="hierChild4" presStyleCnt="0"/>
      <dgm:spPr/>
    </dgm:pt>
    <dgm:pt modelId="{F31C07A9-68CD-4A65-BD4A-4E8A402E9DF2}" type="pres">
      <dgm:prSet presAssocID="{2BDFBFE9-9B10-446A-82E7-E0276926F914}" presName="hierChild5" presStyleCnt="0"/>
      <dgm:spPr/>
    </dgm:pt>
    <dgm:pt modelId="{DE3EEF45-7109-46B0-A129-649C7E9A3A86}" type="pres">
      <dgm:prSet presAssocID="{44DFFED9-B1A0-48DA-A0B3-EF255086EBBF}" presName="Name37" presStyleLbl="parChTrans1D3" presStyleIdx="20" presStyleCnt="21"/>
      <dgm:spPr/>
    </dgm:pt>
    <dgm:pt modelId="{82447EB9-7E9A-4AB1-BAFC-4BEA6BC4C230}" type="pres">
      <dgm:prSet presAssocID="{850FE913-F23C-4301-9565-08DAD166FCD0}" presName="hierRoot2" presStyleCnt="0">
        <dgm:presLayoutVars>
          <dgm:hierBranch val="init"/>
        </dgm:presLayoutVars>
      </dgm:prSet>
      <dgm:spPr/>
    </dgm:pt>
    <dgm:pt modelId="{1D841974-E173-4BA3-BED1-ECC93F417149}" type="pres">
      <dgm:prSet presAssocID="{850FE913-F23C-4301-9565-08DAD166FCD0}" presName="rootComposite" presStyleCnt="0"/>
      <dgm:spPr/>
    </dgm:pt>
    <dgm:pt modelId="{5FDF84E2-01B8-4DA3-9B1D-619182C28921}" type="pres">
      <dgm:prSet presAssocID="{850FE913-F23C-4301-9565-08DAD166FCD0}" presName="rootText" presStyleLbl="node3" presStyleIdx="20" presStyleCnt="21">
        <dgm:presLayoutVars>
          <dgm:chPref val="3"/>
        </dgm:presLayoutVars>
      </dgm:prSet>
      <dgm:spPr/>
    </dgm:pt>
    <dgm:pt modelId="{48792D57-F130-40C9-A3EE-8A2E79A1F204}" type="pres">
      <dgm:prSet presAssocID="{850FE913-F23C-4301-9565-08DAD166FCD0}" presName="rootConnector" presStyleLbl="node3" presStyleIdx="20" presStyleCnt="21"/>
      <dgm:spPr/>
    </dgm:pt>
    <dgm:pt modelId="{7F1AA46A-88AB-4A37-A73C-B928FE323025}" type="pres">
      <dgm:prSet presAssocID="{850FE913-F23C-4301-9565-08DAD166FCD0}" presName="hierChild4" presStyleCnt="0"/>
      <dgm:spPr/>
    </dgm:pt>
    <dgm:pt modelId="{7D651F7C-D150-45B9-935A-3F2AE91EA9A3}" type="pres">
      <dgm:prSet presAssocID="{850FE913-F23C-4301-9565-08DAD166FCD0}" presName="hierChild5" presStyleCnt="0"/>
      <dgm:spPr/>
    </dgm:pt>
    <dgm:pt modelId="{5D1B5CE4-DEC1-4705-9713-833212F39490}" type="pres">
      <dgm:prSet presAssocID="{5F860450-0037-4180-B5B2-991E547234E3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6E9460C-40A5-4255-BCFC-D8814C7C1C99}" type="presOf" srcId="{995DE0E1-112A-4800-ABD3-E28FD0A8A2F1}" destId="{AC9B842B-67DF-46BD-9743-4C5EC9CF09E4}" srcOrd="0" destOrd="0" presId="urn:microsoft.com/office/officeart/2005/8/layout/orgChart1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9CCC000D-654B-4A15-B7E8-13C182F9E1FF}" srcId="{716A3C02-67AD-43F4-A423-4E2CA2756911}" destId="{1D468002-E3E9-42DA-B862-7A42AA3C879A}" srcOrd="1" destOrd="0" parTransId="{7F0C9EBA-2A37-453D-92F8-4A21C571406B}" sibTransId="{87A81C13-8FFC-419B-9957-11B2972F3CE1}"/>
    <dgm:cxn modelId="{5B948C0D-62C5-4ACD-A7E9-9B188DD52C40}" srcId="{716A3C02-67AD-43F4-A423-4E2CA2756911}" destId="{D5EEFBD1-0D54-4B25-B773-8A8E9B897B5E}" srcOrd="3" destOrd="0" parTransId="{69FEA666-5CD6-4237-9190-4685763D66F8}" sibTransId="{A8BA3BD4-BB57-4DD4-AFA4-DAAB08E39318}"/>
    <dgm:cxn modelId="{0E88F70D-341B-4485-BAF0-D75B0573C098}" type="presOf" srcId="{C36EF8D2-1A39-4B6D-860A-23EF21C78589}" destId="{1BE03584-FDE0-4216-A1DD-A8B347AC8BE8}" srcOrd="1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F2929111-EBD9-4C54-840F-420F090BC153}" type="presOf" srcId="{7F0C9EBA-2A37-453D-92F8-4A21C571406B}" destId="{9290CA45-4DDC-487D-BFA3-FBCE68F64E5A}" srcOrd="0" destOrd="0" presId="urn:microsoft.com/office/officeart/2005/8/layout/orgChart1"/>
    <dgm:cxn modelId="{0982EB12-A27D-46D2-820E-F4837DBBEBA9}" srcId="{5EC85913-1E17-45EF-8E6A-079BF37D3945}" destId="{716A3C02-67AD-43F4-A423-4E2CA2756911}" srcOrd="4" destOrd="0" parTransId="{698B96A3-1C74-45CB-8357-98F06A6A95B0}" sibTransId="{707F907B-D0B8-4110-A41B-1B85DE05E534}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95C39B1F-5745-4461-983F-2D9EF86D9450}" type="presOf" srcId="{5472A817-F29C-4B9E-9E5D-04B24C21E712}" destId="{8AC97B65-81A0-4F33-9343-C8C098F00EC9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11F9F823-5D0B-4375-BEB3-2CB1DA3FED34}" type="presOf" srcId="{2BDFBFE9-9B10-446A-82E7-E0276926F914}" destId="{5081B83D-AACF-469A-890B-7713C7EEC261}" srcOrd="1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A0481C3D-E585-48F5-9250-2FEFDBF53D4A}" srcId="{716A3C02-67AD-43F4-A423-4E2CA2756911}" destId="{C36EF8D2-1A39-4B6D-860A-23EF21C78589}" srcOrd="0" destOrd="0" parTransId="{7E32240E-C449-45C2-B813-5D643C9554B2}" sibTransId="{FA91A5F3-C197-41EE-B55F-C96E556F31DE}"/>
    <dgm:cxn modelId="{693B0740-7CA7-451A-88A0-86CABB5B8691}" type="presOf" srcId="{3BE60707-B6B4-4B46-A216-5155941EDF06}" destId="{E1563037-2D02-4B81-A20F-5C80F172F371}" srcOrd="1" destOrd="0" presId="urn:microsoft.com/office/officeart/2005/8/layout/orgChart1"/>
    <dgm:cxn modelId="{6BB5015B-68DC-4016-A548-DA7949BDDD14}" type="presOf" srcId="{995DE0E1-112A-4800-ABD3-E28FD0A8A2F1}" destId="{82258B07-D1A8-43CB-9A3D-C89DBBB8749F}" srcOrd="1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C5808B61-AFF4-4BA6-88C7-E89A85C02C85}" srcId="{716A3C02-67AD-43F4-A423-4E2CA2756911}" destId="{5472A817-F29C-4B9E-9E5D-04B24C21E712}" srcOrd="2" destOrd="0" parTransId="{BA2F5000-42C8-41E4-81E0-6C9FC7EAAD68}" sibTransId="{1A6A00FA-E856-4982-B87C-DAF023A405E1}"/>
    <dgm:cxn modelId="{0E35EC61-5A34-4CA9-BF19-60C213828E1A}" type="presOf" srcId="{3BE60707-B6B4-4B46-A216-5155941EDF06}" destId="{91F1494F-B522-48E5-9A14-A1C89C0E14A2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DE05F65-21BF-4FBE-BDCB-3337B33BC5E7}" type="presOf" srcId="{2604D7B8-624A-45C2-AD3A-4F51799FA968}" destId="{1E715C92-ABED-4353-AC6C-B137F7885B45}" srcOrd="0" destOrd="0" presId="urn:microsoft.com/office/officeart/2005/8/layout/orgChart1"/>
    <dgm:cxn modelId="{1BF78565-FF95-4D0D-A245-3998FF4A63C5}" type="presOf" srcId="{2BDFBFE9-9B10-446A-82E7-E0276926F914}" destId="{3CE8F4EE-116E-4F77-A4BF-98B9D0494D27}" srcOrd="0" destOrd="0" presId="urn:microsoft.com/office/officeart/2005/8/layout/orgChart1"/>
    <dgm:cxn modelId="{41C1DD45-1B13-4F0D-B9FD-5309F351CC7D}" type="presOf" srcId="{850FE913-F23C-4301-9565-08DAD166FCD0}" destId="{5FDF84E2-01B8-4DA3-9B1D-619182C28921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2A36C368-C42E-418C-8D44-364588812A70}" type="presOf" srcId="{C36EF8D2-1A39-4B6D-860A-23EF21C78589}" destId="{FD636F6D-0BB0-41BB-A03C-31B11A2AE821}" srcOrd="0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654BCD50-FE69-4BB6-92E4-265AFF278665}" type="presOf" srcId="{D5EEFBD1-0D54-4B25-B773-8A8E9B897B5E}" destId="{334914A7-3F43-4B24-9213-9C99A6A7FE88}" srcOrd="1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EEC0C78-2253-4952-9F59-45EE6E79FCB1}" srcId="{5F860450-0037-4180-B5B2-991E547234E3}" destId="{995DE0E1-112A-4800-ABD3-E28FD0A8A2F1}" srcOrd="0" destOrd="0" parTransId="{77505D51-1482-453F-B6B9-A040F819C866}" sibTransId="{3F74926B-EB9D-47BE-A2DE-B8DC1F958A4E}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ACD5D459-F002-43E3-B9A4-CD5672299384}" type="presOf" srcId="{1D468002-E3E9-42DA-B862-7A42AA3C879A}" destId="{9A817EEA-209A-4485-9C90-E97E788A97A7}" srcOrd="0" destOrd="0" presId="urn:microsoft.com/office/officeart/2005/8/layout/orgChart1"/>
    <dgm:cxn modelId="{3C1AF179-4C31-4785-BAD8-FFE5AF1C2C24}" srcId="{5F860450-0037-4180-B5B2-991E547234E3}" destId="{850FE913-F23C-4301-9565-08DAD166FCD0}" srcOrd="2" destOrd="0" parTransId="{44DFFED9-B1A0-48DA-A0B3-EF255086EBBF}" sibTransId="{4E333379-8CCC-4176-8916-0F5E2FDFDC55}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9BE85683-9929-49EC-8DDF-67B1FFC1580E}" type="presOf" srcId="{D5EEFBD1-0D54-4B25-B773-8A8E9B897B5E}" destId="{29ECFE50-83EB-4558-8600-49017D1CCA89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0DB16594-4780-4935-8D2C-F2F693229EA6}" type="presOf" srcId="{698B96A3-1C74-45CB-8357-98F06A6A95B0}" destId="{060B030B-0AF8-457E-B11F-A82D7FE23840}" srcOrd="0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AE53B199-A314-4010-A201-FBE64B7BED03}" type="presOf" srcId="{1D468002-E3E9-42DA-B862-7A42AA3C879A}" destId="{5F8AC0C3-532C-4054-8EF2-236945B7998C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768861A0-3D6C-4EF2-A8D7-DD6FEEF224F1}" type="presOf" srcId="{5F860450-0037-4180-B5B2-991E547234E3}" destId="{3D5AD97D-38DA-4168-9235-6217686001F4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2DE140AD-0C27-4CC0-BB94-E93B3B29C42D}" type="presOf" srcId="{5F860450-0037-4180-B5B2-991E547234E3}" destId="{4EA1B5A5-C8F4-4A3B-B8D8-849C9AB3F6BF}" srcOrd="1" destOrd="0" presId="urn:microsoft.com/office/officeart/2005/8/layout/orgChart1"/>
    <dgm:cxn modelId="{F6A804B0-41C8-4125-8314-13793486BF99}" type="presOf" srcId="{850FE913-F23C-4301-9565-08DAD166FCD0}" destId="{48792D57-F130-40C9-A3EE-8A2E79A1F204}" srcOrd="1" destOrd="0" presId="urn:microsoft.com/office/officeart/2005/8/layout/orgChart1"/>
    <dgm:cxn modelId="{84460AB2-DA13-4B7A-8BF7-112B6DE3DCB4}" type="presOf" srcId="{7E32240E-C449-45C2-B813-5D643C9554B2}" destId="{E5BC0A42-1F94-4F31-92EF-2556ED21C8E4}" srcOrd="0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A84180B8-4B3B-499D-93A5-2245CFE66776}" type="presOf" srcId="{716A3C02-67AD-43F4-A423-4E2CA2756911}" destId="{6C04BB82-B5DC-47F6-AA7A-76772661C166}" srcOrd="0" destOrd="0" presId="urn:microsoft.com/office/officeart/2005/8/layout/orgChart1"/>
    <dgm:cxn modelId="{531AEFBB-0AD8-4CE2-8B1F-969491483B51}" type="presOf" srcId="{526A79A9-9033-478D-9A79-04ACA3106219}" destId="{AF0B96ED-A743-489C-A044-D9850E665528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005623BF-9FAC-4B69-A7E2-3686F7C72F06}" srcId="{716A3C02-67AD-43F4-A423-4E2CA2756911}" destId="{3BE60707-B6B4-4B46-A216-5155941EDF06}" srcOrd="4" destOrd="0" parTransId="{526A79A9-9033-478D-9A79-04ACA3106219}" sibTransId="{A737EFA1-D7D6-4123-9E66-716507A5BC10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1A712C7-18AC-4DB9-B393-5DF93A60935B}" srcId="{5EC85913-1E17-45EF-8E6A-079BF37D3945}" destId="{5F860450-0037-4180-B5B2-991E547234E3}" srcOrd="5" destOrd="0" parTransId="{F710D241-973A-41DD-AEC0-F73745FD673C}" sibTransId="{5E100D09-E7C0-46BA-AA92-4B229A610EB9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BE34CECB-11C6-4B86-84C7-9E4429ECA8AB}" type="presOf" srcId="{69FEA666-5CD6-4237-9190-4685763D66F8}" destId="{E6A795CA-0F73-4EA0-A4AA-9B62BD6E268D}" srcOrd="0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D51B1D5-8088-4271-A341-C96408319BC0}" type="presOf" srcId="{F710D241-973A-41DD-AEC0-F73745FD673C}" destId="{EEE6C800-29AD-4F85-A8D0-2A8E0FC1DD91}" srcOrd="0" destOrd="0" presId="urn:microsoft.com/office/officeart/2005/8/layout/orgChart1"/>
    <dgm:cxn modelId="{F3B6A8D6-9833-44AE-A250-CF3DC482AEFC}" srcId="{5F860450-0037-4180-B5B2-991E547234E3}" destId="{2BDFBFE9-9B10-446A-82E7-E0276926F914}" srcOrd="1" destOrd="0" parTransId="{2604D7B8-624A-45C2-AD3A-4F51799FA968}" sibTransId="{78BC7106-384D-4C5A-8B92-9805BC4BD35E}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65AEB5E3-F093-45D5-B9E5-D08412741DED}" type="presOf" srcId="{716A3C02-67AD-43F4-A423-4E2CA2756911}" destId="{65DF45D8-F3CD-4788-9657-5C2F09CE03B4}" srcOrd="1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E8F461EB-D618-4A0A-906E-BDAED407717A}" type="presOf" srcId="{44DFFED9-B1A0-48DA-A0B3-EF255086EBBF}" destId="{DE3EEF45-7109-46B0-A129-649C7E9A3A86}" srcOrd="0" destOrd="0" presId="urn:microsoft.com/office/officeart/2005/8/layout/orgChart1"/>
    <dgm:cxn modelId="{73BC33EC-6F52-4769-A225-F8A03C5547D1}" type="presOf" srcId="{BA2F5000-42C8-41E4-81E0-6C9FC7EAAD68}" destId="{A40253A3-A010-46B9-9C3E-A67712645B91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06942BF9-FA6B-4CA5-95EE-D2F87698AE3D}" type="presOf" srcId="{5472A817-F29C-4B9E-9E5D-04B24C21E712}" destId="{F5DB02A2-51B5-4145-86A7-A7BCBA2D6A70}" srcOrd="0" destOrd="0" presId="urn:microsoft.com/office/officeart/2005/8/layout/orgChart1"/>
    <dgm:cxn modelId="{2CA95EFE-548B-4335-85AE-60021FCA537A}" type="presOf" srcId="{77505D51-1482-453F-B6B9-A040F819C866}" destId="{1DA31426-14B1-45B3-A7A8-2AEE1826909B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ACD635FE-29E0-446F-805E-4DB27FC57324}" type="presParOf" srcId="{4422D4DD-9751-499C-ACC5-95C1B8923FBD}" destId="{060B030B-0AF8-457E-B11F-A82D7FE23840}" srcOrd="8" destOrd="0" presId="urn:microsoft.com/office/officeart/2005/8/layout/orgChart1"/>
    <dgm:cxn modelId="{185AF727-A1A7-4D52-B2A8-7590BCFC28FE}" type="presParOf" srcId="{4422D4DD-9751-499C-ACC5-95C1B8923FBD}" destId="{5DF7D58C-039C-4661-A863-694992E0F156}" srcOrd="9" destOrd="0" presId="urn:microsoft.com/office/officeart/2005/8/layout/orgChart1"/>
    <dgm:cxn modelId="{2D37E350-6B83-4E98-8C37-F3AEC78D0B38}" type="presParOf" srcId="{5DF7D58C-039C-4661-A863-694992E0F156}" destId="{BE8B562B-2FB6-42E0-AA97-2540846E0B00}" srcOrd="0" destOrd="0" presId="urn:microsoft.com/office/officeart/2005/8/layout/orgChart1"/>
    <dgm:cxn modelId="{16775717-3844-4B28-8CA2-BBAB46EB8487}" type="presParOf" srcId="{BE8B562B-2FB6-42E0-AA97-2540846E0B00}" destId="{6C04BB82-B5DC-47F6-AA7A-76772661C166}" srcOrd="0" destOrd="0" presId="urn:microsoft.com/office/officeart/2005/8/layout/orgChart1"/>
    <dgm:cxn modelId="{54FAA29C-F125-49CF-892A-19E0382AB822}" type="presParOf" srcId="{BE8B562B-2FB6-42E0-AA97-2540846E0B00}" destId="{65DF45D8-F3CD-4788-9657-5C2F09CE03B4}" srcOrd="1" destOrd="0" presId="urn:microsoft.com/office/officeart/2005/8/layout/orgChart1"/>
    <dgm:cxn modelId="{05F96346-89F0-415E-B997-7AB37E3AB0FA}" type="presParOf" srcId="{5DF7D58C-039C-4661-A863-694992E0F156}" destId="{1A944FA7-74EE-4154-99FA-154049E5DD65}" srcOrd="1" destOrd="0" presId="urn:microsoft.com/office/officeart/2005/8/layout/orgChart1"/>
    <dgm:cxn modelId="{2F11092A-F359-46F8-A75A-88F7E8F99C15}" type="presParOf" srcId="{1A944FA7-74EE-4154-99FA-154049E5DD65}" destId="{E5BC0A42-1F94-4F31-92EF-2556ED21C8E4}" srcOrd="0" destOrd="0" presId="urn:microsoft.com/office/officeart/2005/8/layout/orgChart1"/>
    <dgm:cxn modelId="{5610A0DF-226E-46BF-B427-5F3FAA0ACA78}" type="presParOf" srcId="{1A944FA7-74EE-4154-99FA-154049E5DD65}" destId="{0D1D8EB1-1896-4899-8A8D-DBCE950B860D}" srcOrd="1" destOrd="0" presId="urn:microsoft.com/office/officeart/2005/8/layout/orgChart1"/>
    <dgm:cxn modelId="{65F96193-09BD-4D96-95CB-8E465428A8DF}" type="presParOf" srcId="{0D1D8EB1-1896-4899-8A8D-DBCE950B860D}" destId="{C1A97102-09B9-4FA8-80D9-AABC69790178}" srcOrd="0" destOrd="0" presId="urn:microsoft.com/office/officeart/2005/8/layout/orgChart1"/>
    <dgm:cxn modelId="{353C0535-F118-4779-B098-18FF2D931ED7}" type="presParOf" srcId="{C1A97102-09B9-4FA8-80D9-AABC69790178}" destId="{FD636F6D-0BB0-41BB-A03C-31B11A2AE821}" srcOrd="0" destOrd="0" presId="urn:microsoft.com/office/officeart/2005/8/layout/orgChart1"/>
    <dgm:cxn modelId="{6512CB37-6B06-44D2-B98C-AE5B247E805C}" type="presParOf" srcId="{C1A97102-09B9-4FA8-80D9-AABC69790178}" destId="{1BE03584-FDE0-4216-A1DD-A8B347AC8BE8}" srcOrd="1" destOrd="0" presId="urn:microsoft.com/office/officeart/2005/8/layout/orgChart1"/>
    <dgm:cxn modelId="{005BA6BE-6ECD-4F08-AB42-8D291ADD39A3}" type="presParOf" srcId="{0D1D8EB1-1896-4899-8A8D-DBCE950B860D}" destId="{A069656D-F499-411E-B713-F840442EBBC8}" srcOrd="1" destOrd="0" presId="urn:microsoft.com/office/officeart/2005/8/layout/orgChart1"/>
    <dgm:cxn modelId="{D1F0EF45-9227-4931-BB44-E8DD2CEF0715}" type="presParOf" srcId="{0D1D8EB1-1896-4899-8A8D-DBCE950B860D}" destId="{5FD4CF01-4A9D-40DF-A067-053EB4B2DC4E}" srcOrd="2" destOrd="0" presId="urn:microsoft.com/office/officeart/2005/8/layout/orgChart1"/>
    <dgm:cxn modelId="{8BCD8CCD-3EC8-4B63-A262-55C2EC9952FB}" type="presParOf" srcId="{1A944FA7-74EE-4154-99FA-154049E5DD65}" destId="{9290CA45-4DDC-487D-BFA3-FBCE68F64E5A}" srcOrd="2" destOrd="0" presId="urn:microsoft.com/office/officeart/2005/8/layout/orgChart1"/>
    <dgm:cxn modelId="{EC9E0CD2-0D9D-44FA-947C-8D60EEA352D8}" type="presParOf" srcId="{1A944FA7-74EE-4154-99FA-154049E5DD65}" destId="{C82654C8-1F55-4469-ACD6-220FF3FADE1E}" srcOrd="3" destOrd="0" presId="urn:microsoft.com/office/officeart/2005/8/layout/orgChart1"/>
    <dgm:cxn modelId="{112F6161-BA9B-4A8D-8186-A0C0CB970A21}" type="presParOf" srcId="{C82654C8-1F55-4469-ACD6-220FF3FADE1E}" destId="{70CDF7C0-E233-4E17-B33F-172ED8668C9D}" srcOrd="0" destOrd="0" presId="urn:microsoft.com/office/officeart/2005/8/layout/orgChart1"/>
    <dgm:cxn modelId="{1B743AF3-E304-448A-B611-DA8B4FE9F8B8}" type="presParOf" srcId="{70CDF7C0-E233-4E17-B33F-172ED8668C9D}" destId="{9A817EEA-209A-4485-9C90-E97E788A97A7}" srcOrd="0" destOrd="0" presId="urn:microsoft.com/office/officeart/2005/8/layout/orgChart1"/>
    <dgm:cxn modelId="{FFFBF220-A4C6-4E01-9232-EDD1FB8C7F4F}" type="presParOf" srcId="{70CDF7C0-E233-4E17-B33F-172ED8668C9D}" destId="{5F8AC0C3-532C-4054-8EF2-236945B7998C}" srcOrd="1" destOrd="0" presId="urn:microsoft.com/office/officeart/2005/8/layout/orgChart1"/>
    <dgm:cxn modelId="{5924AAC0-60AE-4D3B-9248-2540554A39CB}" type="presParOf" srcId="{C82654C8-1F55-4469-ACD6-220FF3FADE1E}" destId="{4C5F9774-6DBE-4610-97A9-044AFC95F078}" srcOrd="1" destOrd="0" presId="urn:microsoft.com/office/officeart/2005/8/layout/orgChart1"/>
    <dgm:cxn modelId="{2209D05B-AA34-404C-8CAC-5D584547C35A}" type="presParOf" srcId="{C82654C8-1F55-4469-ACD6-220FF3FADE1E}" destId="{3F16D5B6-BEE0-4B35-8201-D90AFDFCFFD4}" srcOrd="2" destOrd="0" presId="urn:microsoft.com/office/officeart/2005/8/layout/orgChart1"/>
    <dgm:cxn modelId="{C52F56A4-ECB5-4B1B-A9CE-B6073E591306}" type="presParOf" srcId="{1A944FA7-74EE-4154-99FA-154049E5DD65}" destId="{A40253A3-A010-46B9-9C3E-A67712645B91}" srcOrd="4" destOrd="0" presId="urn:microsoft.com/office/officeart/2005/8/layout/orgChart1"/>
    <dgm:cxn modelId="{3D3B1420-D73C-4014-8949-1C8A0DB5899F}" type="presParOf" srcId="{1A944FA7-74EE-4154-99FA-154049E5DD65}" destId="{6F89EA58-F5B1-46F1-92F0-65EFB7BFEF05}" srcOrd="5" destOrd="0" presId="urn:microsoft.com/office/officeart/2005/8/layout/orgChart1"/>
    <dgm:cxn modelId="{4146FA74-E392-4954-95B2-1110A59D0F9D}" type="presParOf" srcId="{6F89EA58-F5B1-46F1-92F0-65EFB7BFEF05}" destId="{8F3D0100-D1ED-48DA-A2FA-CC7DF80DDE55}" srcOrd="0" destOrd="0" presId="urn:microsoft.com/office/officeart/2005/8/layout/orgChart1"/>
    <dgm:cxn modelId="{2B924D78-8436-4CE9-84E4-FDC633A44927}" type="presParOf" srcId="{8F3D0100-D1ED-48DA-A2FA-CC7DF80DDE55}" destId="{F5DB02A2-51B5-4145-86A7-A7BCBA2D6A70}" srcOrd="0" destOrd="0" presId="urn:microsoft.com/office/officeart/2005/8/layout/orgChart1"/>
    <dgm:cxn modelId="{46909432-8114-4923-A074-9EEEBA74E482}" type="presParOf" srcId="{8F3D0100-D1ED-48DA-A2FA-CC7DF80DDE55}" destId="{8AC97B65-81A0-4F33-9343-C8C098F00EC9}" srcOrd="1" destOrd="0" presId="urn:microsoft.com/office/officeart/2005/8/layout/orgChart1"/>
    <dgm:cxn modelId="{16F6A976-C959-4253-B661-017554D1BE4D}" type="presParOf" srcId="{6F89EA58-F5B1-46F1-92F0-65EFB7BFEF05}" destId="{D51E33E1-595F-4B0A-89B0-93EC24029AB2}" srcOrd="1" destOrd="0" presId="urn:microsoft.com/office/officeart/2005/8/layout/orgChart1"/>
    <dgm:cxn modelId="{62D9F897-2F8B-46B5-9F45-CD97613634C1}" type="presParOf" srcId="{6F89EA58-F5B1-46F1-92F0-65EFB7BFEF05}" destId="{88B6D867-B7D3-40D0-BE56-DE9D03C697DD}" srcOrd="2" destOrd="0" presId="urn:microsoft.com/office/officeart/2005/8/layout/orgChart1"/>
    <dgm:cxn modelId="{94D816D8-9DC6-441C-A9BD-03F33C04E9CA}" type="presParOf" srcId="{1A944FA7-74EE-4154-99FA-154049E5DD65}" destId="{E6A795CA-0F73-4EA0-A4AA-9B62BD6E268D}" srcOrd="6" destOrd="0" presId="urn:microsoft.com/office/officeart/2005/8/layout/orgChart1"/>
    <dgm:cxn modelId="{A490B0EF-5DA8-46F1-AE75-761AEDA690F9}" type="presParOf" srcId="{1A944FA7-74EE-4154-99FA-154049E5DD65}" destId="{12DD02D3-5D9C-48F0-B591-87D500B3A1ED}" srcOrd="7" destOrd="0" presId="urn:microsoft.com/office/officeart/2005/8/layout/orgChart1"/>
    <dgm:cxn modelId="{F6DAC83B-E7AB-4F65-AB4E-B635F50D0F1D}" type="presParOf" srcId="{12DD02D3-5D9C-48F0-B591-87D500B3A1ED}" destId="{6B99B29B-71AE-4363-8E8F-473012A86F77}" srcOrd="0" destOrd="0" presId="urn:microsoft.com/office/officeart/2005/8/layout/orgChart1"/>
    <dgm:cxn modelId="{7BE79712-AF85-440D-806E-DB71F21BB26F}" type="presParOf" srcId="{6B99B29B-71AE-4363-8E8F-473012A86F77}" destId="{29ECFE50-83EB-4558-8600-49017D1CCA89}" srcOrd="0" destOrd="0" presId="urn:microsoft.com/office/officeart/2005/8/layout/orgChart1"/>
    <dgm:cxn modelId="{8D90CFC8-06EE-4CAD-9809-9B8D669F30D7}" type="presParOf" srcId="{6B99B29B-71AE-4363-8E8F-473012A86F77}" destId="{334914A7-3F43-4B24-9213-9C99A6A7FE88}" srcOrd="1" destOrd="0" presId="urn:microsoft.com/office/officeart/2005/8/layout/orgChart1"/>
    <dgm:cxn modelId="{F07E9931-1868-4666-B48B-0269478EC8AE}" type="presParOf" srcId="{12DD02D3-5D9C-48F0-B591-87D500B3A1ED}" destId="{AD827E2E-554F-483E-BBFE-CBE48E1E693D}" srcOrd="1" destOrd="0" presId="urn:microsoft.com/office/officeart/2005/8/layout/orgChart1"/>
    <dgm:cxn modelId="{421A4EE1-FF6F-4BEF-88B2-BCEE1111AA63}" type="presParOf" srcId="{12DD02D3-5D9C-48F0-B591-87D500B3A1ED}" destId="{473FF10C-C6F0-49D0-A621-BBA37E68C4CE}" srcOrd="2" destOrd="0" presId="urn:microsoft.com/office/officeart/2005/8/layout/orgChart1"/>
    <dgm:cxn modelId="{DB28D3CE-6397-4BC0-A72A-22F923ED5D0C}" type="presParOf" srcId="{1A944FA7-74EE-4154-99FA-154049E5DD65}" destId="{AF0B96ED-A743-489C-A044-D9850E665528}" srcOrd="8" destOrd="0" presId="urn:microsoft.com/office/officeart/2005/8/layout/orgChart1"/>
    <dgm:cxn modelId="{80311672-6C48-4E7B-BEB9-B1650FF0388C}" type="presParOf" srcId="{1A944FA7-74EE-4154-99FA-154049E5DD65}" destId="{0F30AE19-8DF4-439C-98B8-1DF9FC058262}" srcOrd="9" destOrd="0" presId="urn:microsoft.com/office/officeart/2005/8/layout/orgChart1"/>
    <dgm:cxn modelId="{1F5A8A38-EE94-42E2-A2A5-9E49725C7967}" type="presParOf" srcId="{0F30AE19-8DF4-439C-98B8-1DF9FC058262}" destId="{7ECE045E-01AA-4EAF-B3C0-64A8C4652397}" srcOrd="0" destOrd="0" presId="urn:microsoft.com/office/officeart/2005/8/layout/orgChart1"/>
    <dgm:cxn modelId="{4DACB7ED-E6A3-45AD-876C-4EA49DA420E9}" type="presParOf" srcId="{7ECE045E-01AA-4EAF-B3C0-64A8C4652397}" destId="{91F1494F-B522-48E5-9A14-A1C89C0E14A2}" srcOrd="0" destOrd="0" presId="urn:microsoft.com/office/officeart/2005/8/layout/orgChart1"/>
    <dgm:cxn modelId="{7E482A09-34B3-45D8-8BEE-D5CE4EC06616}" type="presParOf" srcId="{7ECE045E-01AA-4EAF-B3C0-64A8C4652397}" destId="{E1563037-2D02-4B81-A20F-5C80F172F371}" srcOrd="1" destOrd="0" presId="urn:microsoft.com/office/officeart/2005/8/layout/orgChart1"/>
    <dgm:cxn modelId="{1FC50F85-33B6-490A-A572-E677D37A0711}" type="presParOf" srcId="{0F30AE19-8DF4-439C-98B8-1DF9FC058262}" destId="{F31F7CA6-A4AA-4AB9-A681-B1706288B749}" srcOrd="1" destOrd="0" presId="urn:microsoft.com/office/officeart/2005/8/layout/orgChart1"/>
    <dgm:cxn modelId="{DF93A367-24B8-4EE2-BFC2-944E8CCBC704}" type="presParOf" srcId="{0F30AE19-8DF4-439C-98B8-1DF9FC058262}" destId="{A8664529-DDA4-4EED-90DB-9DB07C057B30}" srcOrd="2" destOrd="0" presId="urn:microsoft.com/office/officeart/2005/8/layout/orgChart1"/>
    <dgm:cxn modelId="{F819CCFA-F451-4BBA-A319-AAC1DE85E9E5}" type="presParOf" srcId="{5DF7D58C-039C-4661-A863-694992E0F156}" destId="{0BD9C7E4-0C65-4E78-945D-A84AE39FEFE1}" srcOrd="2" destOrd="0" presId="urn:microsoft.com/office/officeart/2005/8/layout/orgChart1"/>
    <dgm:cxn modelId="{2516DA8F-D0E2-4B30-B379-A0F5AFF05D2E}" type="presParOf" srcId="{4422D4DD-9751-499C-ACC5-95C1B8923FBD}" destId="{EEE6C800-29AD-4F85-A8D0-2A8E0FC1DD91}" srcOrd="10" destOrd="0" presId="urn:microsoft.com/office/officeart/2005/8/layout/orgChart1"/>
    <dgm:cxn modelId="{E707A301-E464-4074-A669-0456F4E69DAA}" type="presParOf" srcId="{4422D4DD-9751-499C-ACC5-95C1B8923FBD}" destId="{AFAA9C46-B8AB-4EE2-A1CB-F0DAE50A008E}" srcOrd="11" destOrd="0" presId="urn:microsoft.com/office/officeart/2005/8/layout/orgChart1"/>
    <dgm:cxn modelId="{551C7664-2817-4B73-A060-62719D1E5915}" type="presParOf" srcId="{AFAA9C46-B8AB-4EE2-A1CB-F0DAE50A008E}" destId="{971CA1AF-0356-4003-B49B-2F7355F15EBD}" srcOrd="0" destOrd="0" presId="urn:microsoft.com/office/officeart/2005/8/layout/orgChart1"/>
    <dgm:cxn modelId="{B0736DF5-0531-4127-BE68-3A539DE6099A}" type="presParOf" srcId="{971CA1AF-0356-4003-B49B-2F7355F15EBD}" destId="{3D5AD97D-38DA-4168-9235-6217686001F4}" srcOrd="0" destOrd="0" presId="urn:microsoft.com/office/officeart/2005/8/layout/orgChart1"/>
    <dgm:cxn modelId="{8D37185D-773C-44F7-9AED-7EEED7E04124}" type="presParOf" srcId="{971CA1AF-0356-4003-B49B-2F7355F15EBD}" destId="{4EA1B5A5-C8F4-4A3B-B8D8-849C9AB3F6BF}" srcOrd="1" destOrd="0" presId="urn:microsoft.com/office/officeart/2005/8/layout/orgChart1"/>
    <dgm:cxn modelId="{8F62E4B6-65FB-4B93-AB8D-B80C29BDE1D5}" type="presParOf" srcId="{AFAA9C46-B8AB-4EE2-A1CB-F0DAE50A008E}" destId="{9EC2E551-03B1-4797-9128-7A071EA99B2C}" srcOrd="1" destOrd="0" presId="urn:microsoft.com/office/officeart/2005/8/layout/orgChart1"/>
    <dgm:cxn modelId="{14344175-0159-4004-B820-2F08FC397017}" type="presParOf" srcId="{9EC2E551-03B1-4797-9128-7A071EA99B2C}" destId="{1DA31426-14B1-45B3-A7A8-2AEE1826909B}" srcOrd="0" destOrd="0" presId="urn:microsoft.com/office/officeart/2005/8/layout/orgChart1"/>
    <dgm:cxn modelId="{F8395BA5-BC79-4132-B9B7-DEAE31FF0056}" type="presParOf" srcId="{9EC2E551-03B1-4797-9128-7A071EA99B2C}" destId="{302F8AD0-3362-44E3-AC12-380664242532}" srcOrd="1" destOrd="0" presId="urn:microsoft.com/office/officeart/2005/8/layout/orgChart1"/>
    <dgm:cxn modelId="{C2070DE6-4201-4600-BBFB-287D7CF20C7F}" type="presParOf" srcId="{302F8AD0-3362-44E3-AC12-380664242532}" destId="{8B9B1EE8-DE13-4469-9136-710B1BB4C0C8}" srcOrd="0" destOrd="0" presId="urn:microsoft.com/office/officeart/2005/8/layout/orgChart1"/>
    <dgm:cxn modelId="{C7B96587-B38F-4BBE-B87C-80CF88839C9A}" type="presParOf" srcId="{8B9B1EE8-DE13-4469-9136-710B1BB4C0C8}" destId="{AC9B842B-67DF-46BD-9743-4C5EC9CF09E4}" srcOrd="0" destOrd="0" presId="urn:microsoft.com/office/officeart/2005/8/layout/orgChart1"/>
    <dgm:cxn modelId="{19D2D2DC-D811-42FF-A278-5BD3C80AEBAF}" type="presParOf" srcId="{8B9B1EE8-DE13-4469-9136-710B1BB4C0C8}" destId="{82258B07-D1A8-43CB-9A3D-C89DBBB8749F}" srcOrd="1" destOrd="0" presId="urn:microsoft.com/office/officeart/2005/8/layout/orgChart1"/>
    <dgm:cxn modelId="{FCC8E2B6-02B5-429A-89B1-AE0EF059818A}" type="presParOf" srcId="{302F8AD0-3362-44E3-AC12-380664242532}" destId="{23761B07-8717-4940-8908-8DCC42EC3C55}" srcOrd="1" destOrd="0" presId="urn:microsoft.com/office/officeart/2005/8/layout/orgChart1"/>
    <dgm:cxn modelId="{D355DA3D-3EE7-44F1-91FA-9F24CECA57D0}" type="presParOf" srcId="{302F8AD0-3362-44E3-AC12-380664242532}" destId="{0130A6D4-8865-473D-A339-116DEAB78ADE}" srcOrd="2" destOrd="0" presId="urn:microsoft.com/office/officeart/2005/8/layout/orgChart1"/>
    <dgm:cxn modelId="{E6893CBA-A4EB-4F3F-A6F0-7CA264D930C8}" type="presParOf" srcId="{9EC2E551-03B1-4797-9128-7A071EA99B2C}" destId="{1E715C92-ABED-4353-AC6C-B137F7885B45}" srcOrd="2" destOrd="0" presId="urn:microsoft.com/office/officeart/2005/8/layout/orgChart1"/>
    <dgm:cxn modelId="{F6512FD1-D56A-4E14-8E1C-EAF3A6257436}" type="presParOf" srcId="{9EC2E551-03B1-4797-9128-7A071EA99B2C}" destId="{CD9269FF-ADB7-42ED-93DF-63F113FDC72F}" srcOrd="3" destOrd="0" presId="urn:microsoft.com/office/officeart/2005/8/layout/orgChart1"/>
    <dgm:cxn modelId="{6106DA22-159E-4E32-936F-5224CD1E4347}" type="presParOf" srcId="{CD9269FF-ADB7-42ED-93DF-63F113FDC72F}" destId="{BFB48B4B-C20F-4C74-BACF-D89CAF0C838D}" srcOrd="0" destOrd="0" presId="urn:microsoft.com/office/officeart/2005/8/layout/orgChart1"/>
    <dgm:cxn modelId="{16AA93CB-2E0E-4B90-A6E3-AF3A944D1A5D}" type="presParOf" srcId="{BFB48B4B-C20F-4C74-BACF-D89CAF0C838D}" destId="{3CE8F4EE-116E-4F77-A4BF-98B9D0494D27}" srcOrd="0" destOrd="0" presId="urn:microsoft.com/office/officeart/2005/8/layout/orgChart1"/>
    <dgm:cxn modelId="{DF3463DE-B340-4E1E-8DBD-1CC642603571}" type="presParOf" srcId="{BFB48B4B-C20F-4C74-BACF-D89CAF0C838D}" destId="{5081B83D-AACF-469A-890B-7713C7EEC261}" srcOrd="1" destOrd="0" presId="urn:microsoft.com/office/officeart/2005/8/layout/orgChart1"/>
    <dgm:cxn modelId="{D9DCCFBC-16E8-4895-8314-EF1CB89B2438}" type="presParOf" srcId="{CD9269FF-ADB7-42ED-93DF-63F113FDC72F}" destId="{7AA3CD6F-D872-4ABD-B97C-A51C709A8B8D}" srcOrd="1" destOrd="0" presId="urn:microsoft.com/office/officeart/2005/8/layout/orgChart1"/>
    <dgm:cxn modelId="{BAA9CE3B-6605-4002-B4C7-EA6AACEEFF1F}" type="presParOf" srcId="{CD9269FF-ADB7-42ED-93DF-63F113FDC72F}" destId="{F31C07A9-68CD-4A65-BD4A-4E8A402E9DF2}" srcOrd="2" destOrd="0" presId="urn:microsoft.com/office/officeart/2005/8/layout/orgChart1"/>
    <dgm:cxn modelId="{6C4DBFE1-B158-42B4-BE90-D68096C56513}" type="presParOf" srcId="{9EC2E551-03B1-4797-9128-7A071EA99B2C}" destId="{DE3EEF45-7109-46B0-A129-649C7E9A3A86}" srcOrd="4" destOrd="0" presId="urn:microsoft.com/office/officeart/2005/8/layout/orgChart1"/>
    <dgm:cxn modelId="{7D127CF1-94DD-427A-8BBF-F46EB4FBE766}" type="presParOf" srcId="{9EC2E551-03B1-4797-9128-7A071EA99B2C}" destId="{82447EB9-7E9A-4AB1-BAFC-4BEA6BC4C230}" srcOrd="5" destOrd="0" presId="urn:microsoft.com/office/officeart/2005/8/layout/orgChart1"/>
    <dgm:cxn modelId="{FAF0FE0D-54F3-4B5E-BD74-609563FF1C57}" type="presParOf" srcId="{82447EB9-7E9A-4AB1-BAFC-4BEA6BC4C230}" destId="{1D841974-E173-4BA3-BED1-ECC93F417149}" srcOrd="0" destOrd="0" presId="urn:microsoft.com/office/officeart/2005/8/layout/orgChart1"/>
    <dgm:cxn modelId="{6C010145-A4EF-4E76-B023-8034FFD8F3E6}" type="presParOf" srcId="{1D841974-E173-4BA3-BED1-ECC93F417149}" destId="{5FDF84E2-01B8-4DA3-9B1D-619182C28921}" srcOrd="0" destOrd="0" presId="urn:microsoft.com/office/officeart/2005/8/layout/orgChart1"/>
    <dgm:cxn modelId="{427A7E43-C4DE-42BA-A883-98E0C638DE00}" type="presParOf" srcId="{1D841974-E173-4BA3-BED1-ECC93F417149}" destId="{48792D57-F130-40C9-A3EE-8A2E79A1F204}" srcOrd="1" destOrd="0" presId="urn:microsoft.com/office/officeart/2005/8/layout/orgChart1"/>
    <dgm:cxn modelId="{BDC576F4-0763-402C-9D2A-FE57D8D1C0D4}" type="presParOf" srcId="{82447EB9-7E9A-4AB1-BAFC-4BEA6BC4C230}" destId="{7F1AA46A-88AB-4A37-A73C-B928FE323025}" srcOrd="1" destOrd="0" presId="urn:microsoft.com/office/officeart/2005/8/layout/orgChart1"/>
    <dgm:cxn modelId="{953D9212-6179-46DD-9EE6-34020D38F559}" type="presParOf" srcId="{82447EB9-7E9A-4AB1-BAFC-4BEA6BC4C230}" destId="{7D651F7C-D150-45B9-935A-3F2AE91EA9A3}" srcOrd="2" destOrd="0" presId="urn:microsoft.com/office/officeart/2005/8/layout/orgChart1"/>
    <dgm:cxn modelId="{5F43844D-8858-458D-9850-E0E29B0CD670}" type="presParOf" srcId="{AFAA9C46-B8AB-4EE2-A1CB-F0DAE50A008E}" destId="{5D1B5CE4-DEC1-4705-9713-833212F39490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〖0.82〗_(−0.19)^(+0.22)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C00000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C0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0.06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C0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〖0.33〗_(−0.06)^(+0.18)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C00000"/>
            </a:solidFill>
          </dgm:spPr>
          <dgm:t>
            <a:bodyPr/>
            <a:lstStyle/>
            <a:p>
              <a:r>
                <a:rPr lang="en-US" b="0" baseline="0" dirty="0"/>
                <a:t>1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−3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C00000"/>
            </a:solidFill>
          </dgm:spPr>
          <dgm:t>
            <a:bodyPr/>
            <a:lstStyle/>
            <a:p>
              <a:r>
                <a:rPr lang="en-US" b="0" baseline="0" dirty="0"/>
                <a:t>1</a:t>
              </a:r>
              <a:r>
                <a:rPr lang="en-US" b="0" i="0" baseline="0">
                  <a:latin typeface="Cambria Math" panose="02040503050406030204" pitchFamily="18" charset="0"/>
                </a:rPr>
                <a:t>×10^(−3)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〖0.68〗_(−0.23)^(+0.16)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EA000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4/4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4/4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〖0.68〗_(−0.23)^(+0.16)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EA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3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/3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0.44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0.20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EA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3</a:t>
              </a:r>
              <a:r>
                <a:rPr lang="en-US" b="0" i="0" baseline="0">
                  <a:latin typeface="Cambria Math" panose="02040503050406030204" pitchFamily="18" charset="0"/>
                </a:rPr>
                <a:t>/3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〖0.44〗_(−0.20)^(+0.41)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2/2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2/2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〖0.55〗_(−0.21)^(+0.19)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〖0.78〗_(−0.48)^(+0.38)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22C94FA3-16DA-4103-8AE5-741DC8F866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22C94FA3-16DA-4103-8AE5-741DC8F866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〖0.73〗_(−0.22)^(+0.33)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6375BAE-9284-450C-BB64-95EEA5210974}">
          <dgm:prSet phldrT="[Text]"/>
          <dgm:spPr>
            <a:solidFill>
              <a:srgbClr val="EA0000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8/2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6375BAE-9284-450C-BB64-95EEA5210974}">
          <dgm:prSet phldrT="[Text]"/>
          <dgm:spPr>
            <a:solidFill>
              <a:srgbClr val="EA0000"/>
            </a:solidFill>
            <a:ln w="38100">
              <a:noFill/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8/2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〖0.65〗_(−0.31)^(+0.20)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0.71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〖0.71〗_(−0.31)^(+0.40)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FF5757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0.16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FF5757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〖0.50〗_(−0.16)^(+0.19)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〖0.55〗_(−0.21)^(+0.22)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6D87B37A-3A24-427D-89C0-FC891ACABC78}">
      <dgm:prSet phldrT="[Text]"/>
      <dgm:spPr>
        <a:solidFill>
          <a:srgbClr val="FF5757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4B80A81D-E565-43A7-8AC5-ECD06DC47622}">
      <dgm:prSet phldrT="[Text]"/>
      <dgm:spPr>
        <a:solidFill>
          <a:srgbClr val="FF2929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1951F6F8-6B7A-4E08-B3DD-255AB3463990}" type="parTrans" cxnId="{7976660A-EE85-4DB2-98EF-126260EC08FE}">
      <dgm:prSet/>
      <dgm:spPr/>
      <dgm:t>
        <a:bodyPr/>
        <a:lstStyle/>
        <a:p>
          <a:endParaRPr lang="en-US"/>
        </a:p>
      </dgm:t>
    </dgm:pt>
    <dgm:pt modelId="{D46BEEB6-9813-4073-898F-38AC1943BEE6}" type="sibTrans" cxnId="{7976660A-EE85-4DB2-98EF-126260EC08F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71F6D8-C2D4-4017-8ECE-917411B16199}">
          <dgm:prSet phldrT="[Text]"/>
          <dgm:spPr>
            <a:solidFill>
              <a:srgbClr val="FF2929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  <a:endParaRPr lang="en-US" b="0" dirty="0"/>
            </a:p>
          </dgm:t>
        </dgm:pt>
      </mc:Choice>
      <mc:Fallback xmlns="">
        <dgm:pt modelId="{5471F6D8-C2D4-4017-8ECE-917411B16199}">
          <dgm:prSet phldrT="[Text]"/>
          <dgm:spPr>
            <a:solidFill>
              <a:srgbClr val="FF2929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〖0.73〗_(−0.25)^(+0.27)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  <a:endParaRPr lang="en-US" b="0" dirty="0"/>
            </a:p>
          </dgm:t>
        </dgm:pt>
      </mc:Fallback>
    </mc:AlternateContent>
    <dgm:pt modelId="{3FA18132-95C2-4354-9610-2ACB301184CE}" type="parTrans" cxnId="{6DEE4DE9-6CF1-409C-BFA9-F40FAF3AE329}">
      <dgm:prSet/>
      <dgm:spPr/>
      <dgm:t>
        <a:bodyPr/>
        <a:lstStyle/>
        <a:p>
          <a:endParaRPr lang="en-US"/>
        </a:p>
      </dgm:t>
    </dgm:pt>
    <dgm:pt modelId="{9F749028-7225-42B7-ADEC-855DA58C5C61}" type="sibTrans" cxnId="{6DEE4DE9-6CF1-409C-BFA9-F40FAF3AE329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12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12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12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12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12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12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12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12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12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12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12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12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12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12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12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12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12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12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6" presStyleCnt="12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6" presStyleCnt="12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6" presStyleCnt="12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7" presStyleCnt="12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7" presStyleCnt="12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7" presStyleCnt="12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1EC5C84F-12FC-4F11-A5C8-EF69A2C2962D}" type="pres">
      <dgm:prSet presAssocID="{1951F6F8-6B7A-4E08-B3DD-255AB3463990}" presName="Name37" presStyleLbl="parChTrans1D2" presStyleIdx="2" presStyleCnt="4"/>
      <dgm:spPr/>
    </dgm:pt>
    <dgm:pt modelId="{85AA601E-4406-498D-A09E-8F529B19B09F}" type="pres">
      <dgm:prSet presAssocID="{4B80A81D-E565-43A7-8AC5-ECD06DC47622}" presName="hierRoot2" presStyleCnt="0">
        <dgm:presLayoutVars>
          <dgm:hierBranch val="init"/>
        </dgm:presLayoutVars>
      </dgm:prSet>
      <dgm:spPr/>
    </dgm:pt>
    <dgm:pt modelId="{C7703F67-3422-4470-9B1C-0701A7EFB790}" type="pres">
      <dgm:prSet presAssocID="{4B80A81D-E565-43A7-8AC5-ECD06DC47622}" presName="rootComposite" presStyleCnt="0"/>
      <dgm:spPr/>
    </dgm:pt>
    <dgm:pt modelId="{67EEB749-19DB-4726-B784-C1767AB0CBEA}" type="pres">
      <dgm:prSet presAssocID="{4B80A81D-E565-43A7-8AC5-ECD06DC47622}" presName="rootText" presStyleLbl="node2" presStyleIdx="2" presStyleCnt="4">
        <dgm:presLayoutVars>
          <dgm:chPref val="3"/>
        </dgm:presLayoutVars>
      </dgm:prSet>
      <dgm:spPr/>
    </dgm:pt>
    <dgm:pt modelId="{5901C408-5C73-4530-A414-5433BE296EA4}" type="pres">
      <dgm:prSet presAssocID="{4B80A81D-E565-43A7-8AC5-ECD06DC47622}" presName="rootConnector" presStyleLbl="node2" presStyleIdx="2" presStyleCnt="4"/>
      <dgm:spPr/>
    </dgm:pt>
    <dgm:pt modelId="{75A62B58-90BB-4DDD-80CF-346467DBDB92}" type="pres">
      <dgm:prSet presAssocID="{4B80A81D-E565-43A7-8AC5-ECD06DC47622}" presName="hierChild4" presStyleCnt="0"/>
      <dgm:spPr/>
    </dgm:pt>
    <dgm:pt modelId="{7A2F6BDC-D559-4578-9BD7-1F5894451EFD}" type="pres">
      <dgm:prSet presAssocID="{3FA18132-95C2-4354-9610-2ACB301184CE}" presName="Name37" presStyleLbl="parChTrans1D3" presStyleIdx="8" presStyleCnt="12"/>
      <dgm:spPr/>
    </dgm:pt>
    <dgm:pt modelId="{404679CB-3374-4706-AEDB-BDE3DDA3EAB1}" type="pres">
      <dgm:prSet presAssocID="{5471F6D8-C2D4-4017-8ECE-917411B16199}" presName="hierRoot2" presStyleCnt="0">
        <dgm:presLayoutVars>
          <dgm:hierBranch val="init"/>
        </dgm:presLayoutVars>
      </dgm:prSet>
      <dgm:spPr/>
    </dgm:pt>
    <dgm:pt modelId="{E55F3781-EAC8-44FA-8060-F3A19C3CDFF5}" type="pres">
      <dgm:prSet presAssocID="{5471F6D8-C2D4-4017-8ECE-917411B16199}" presName="rootComposite" presStyleCnt="0"/>
      <dgm:spPr/>
    </dgm:pt>
    <dgm:pt modelId="{8EC2BC72-8381-4D70-B6F7-F4566D526B10}" type="pres">
      <dgm:prSet presAssocID="{5471F6D8-C2D4-4017-8ECE-917411B16199}" presName="rootText" presStyleLbl="node3" presStyleIdx="8" presStyleCnt="12">
        <dgm:presLayoutVars>
          <dgm:chPref val="3"/>
        </dgm:presLayoutVars>
      </dgm:prSet>
      <dgm:spPr/>
    </dgm:pt>
    <dgm:pt modelId="{6D2EF0EC-D99E-4BDC-9711-965102B4E7CD}" type="pres">
      <dgm:prSet presAssocID="{5471F6D8-C2D4-4017-8ECE-917411B16199}" presName="rootConnector" presStyleLbl="node3" presStyleIdx="8" presStyleCnt="12"/>
      <dgm:spPr/>
    </dgm:pt>
    <dgm:pt modelId="{6EA009F0-1FA9-40B5-8A2F-3C8988BB7E20}" type="pres">
      <dgm:prSet presAssocID="{5471F6D8-C2D4-4017-8ECE-917411B16199}" presName="hierChild4" presStyleCnt="0"/>
      <dgm:spPr/>
    </dgm:pt>
    <dgm:pt modelId="{E413A3F9-8473-4C73-89C3-674A0D928E94}" type="pres">
      <dgm:prSet presAssocID="{5471F6D8-C2D4-4017-8ECE-917411B16199}" presName="hierChild5" presStyleCnt="0"/>
      <dgm:spPr/>
    </dgm:pt>
    <dgm:pt modelId="{20601041-EF2E-4CDB-A61B-AD4B43BD1EDD}" type="pres">
      <dgm:prSet presAssocID="{4B80A81D-E565-43A7-8AC5-ECD06DC47622}" presName="hierChild5" presStyleCnt="0"/>
      <dgm:spPr/>
    </dgm:pt>
    <dgm:pt modelId="{7A125398-5347-4A0F-B94A-52AADBF00A95}" type="pres">
      <dgm:prSet presAssocID="{DF16DCA0-7344-4412-AFB9-4222AAD71D5A}" presName="Name37" presStyleLbl="parChTrans1D2" presStyleIdx="3" presStyleCnt="4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2" presStyleIdx="3" presStyleCnt="4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2" presStyleIdx="3" presStyleCnt="4"/>
      <dgm:spPr/>
    </dgm:pt>
    <dgm:pt modelId="{A76028DA-36B8-4E4B-B15A-083E68E14AD3}" type="pres">
      <dgm:prSet presAssocID="{6D87B37A-3A24-427D-89C0-FC891ACABC78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12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12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12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12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12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12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1" presStyleCnt="12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1" presStyleCnt="12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1" presStyleCnt="12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35FC1B08-0170-498F-951A-B5010F5B4E69}" type="presOf" srcId="{4B80A81D-E565-43A7-8AC5-ECD06DC47622}" destId="{5901C408-5C73-4530-A414-5433BE296EA4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7976660A-EE85-4DB2-98EF-126260EC08FE}" srcId="{5EC85913-1E17-45EF-8E6A-079BF37D3945}" destId="{4B80A81D-E565-43A7-8AC5-ECD06DC47622}" srcOrd="2" destOrd="0" parTransId="{1951F6F8-6B7A-4E08-B3DD-255AB3463990}" sibTransId="{D46BEEB6-9813-4073-898F-38AC1943BEE6}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85EB1D0D-1981-4010-8DE3-6AC893491197}" srcId="{5EC85913-1E17-45EF-8E6A-079BF37D3945}" destId="{6D87B37A-3A24-427D-89C0-FC891ACABC78}" srcOrd="3" destOrd="0" parTransId="{DF16DCA0-7344-4412-AFB9-4222AAD71D5A}" sibTransId="{7898AA56-1BF6-43F4-A4DA-0C4962BE0C0E}"/>
    <dgm:cxn modelId="{5D4C430D-F83D-4FA1-98D3-51FAB29B4A95}" type="presOf" srcId="{3FA18132-95C2-4354-9610-2ACB301184CE}" destId="{7A2F6BDC-D559-4578-9BD7-1F5894451EFD}" srcOrd="0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430D4417-A120-473B-88D4-9DE31847FB78}" type="presOf" srcId="{95CAFD7D-3751-48FE-98E7-DC2ED57087AB}" destId="{2308AEBA-D069-464D-A2D6-88247F362EAB}" srcOrd="1" destOrd="0" presId="urn:microsoft.com/office/officeart/2005/8/layout/orgChart1"/>
    <dgm:cxn modelId="{E406861C-6644-429A-A2D8-D21E68C71465}" type="presOf" srcId="{523EE474-4484-4840-8D45-7DB9CAF97266}" destId="{EC90827D-55CE-4E7E-91B9-671A364EAD23}" srcOrd="0" destOrd="0" presId="urn:microsoft.com/office/officeart/2005/8/layout/orgChart1"/>
    <dgm:cxn modelId="{37226021-959C-49F8-8E33-500177883DAE}" type="presOf" srcId="{5471F6D8-C2D4-4017-8ECE-917411B16199}" destId="{8EC2BC72-8381-4D70-B6F7-F4566D526B10}" srcOrd="0" destOrd="0" presId="urn:microsoft.com/office/officeart/2005/8/layout/orgChart1"/>
    <dgm:cxn modelId="{8321CA27-DADE-4571-BC8C-C2887DB65D03}" type="presOf" srcId="{4B80A81D-E565-43A7-8AC5-ECD06DC47622}" destId="{67EEB749-19DB-4726-B784-C1767AB0CBEA}" srcOrd="0" destOrd="0" presId="urn:microsoft.com/office/officeart/2005/8/layout/orgChart1"/>
    <dgm:cxn modelId="{022ECE2B-B866-41C5-AD0B-F4BD268440AC}" type="presOf" srcId="{6D87B37A-3A24-427D-89C0-FC891ACABC78}" destId="{8102D5C1-9FF2-49E2-96D0-40016BD79792}" srcOrd="0" destOrd="0" presId="urn:microsoft.com/office/officeart/2005/8/layout/orgChart1"/>
    <dgm:cxn modelId="{930B9C2E-E3BB-44C4-BF77-974CF6A228AC}" srcId="{6D87B37A-3A24-427D-89C0-FC891ACABC78}" destId="{88E4A765-B1D2-43DD-9306-884D4F9693F6}" srcOrd="0" destOrd="0" parTransId="{35C11969-5915-4927-B586-FF250507C3CE}" sibTransId="{A8626F6A-434D-48E9-B8B9-365F35AE8364}"/>
    <dgm:cxn modelId="{D5056831-3874-4EB6-A5C8-48AC2BD94D94}" type="presOf" srcId="{DF16DCA0-7344-4412-AFB9-4222AAD71D5A}" destId="{7A125398-5347-4A0F-B94A-52AADBF00A95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2F4B0D5B-40FB-4F43-A589-C5B076D3A0F8}" type="presOf" srcId="{95CAFD7D-3751-48FE-98E7-DC2ED57087AB}" destId="{E32E9BC3-062F-4379-9526-94C67F9C8118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54748C67-A125-40EF-8DAE-D44706DF3355}" type="presOf" srcId="{88E4A765-B1D2-43DD-9306-884D4F9693F6}" destId="{5F436231-ECD6-4B41-A871-4A4DD55A19E8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ADD756D-91C7-412C-A822-141E024B1B91}" type="presOf" srcId="{23917E05-4EBD-4C41-9903-9B4F15A90F01}" destId="{022C0EAC-46B3-499F-A5BC-C3C071C4175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10A51456-AB3F-42D7-BA7F-7DED94F8FD0A}" type="presOf" srcId="{88E4A765-B1D2-43DD-9306-884D4F9693F6}" destId="{E5D900DC-2406-40FB-9F9B-DB25F2956944}" srcOrd="0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90C8BE76-A172-44B2-BA75-A7BDADFFDC79}" type="presOf" srcId="{8778320A-B2B8-4558-B305-69358D275506}" destId="{45C5C0CC-0879-4518-922F-F079DA03B6B1}" srcOrd="0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0576184-82FF-4E86-B276-B45370BF6C92}" type="presOf" srcId="{1951F6F8-6B7A-4E08-B3DD-255AB3463990}" destId="{1EC5C84F-12FC-4F11-A5C8-EF69A2C2962D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BD65C8D-C0CC-409D-995E-67A418E27067}" type="presOf" srcId="{6D87B37A-3A24-427D-89C0-FC891ACABC78}" destId="{5C105A61-E029-442D-8C24-A9801A92DAAF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01D5379E-B664-427E-A120-0ED602F5E807}" type="presOf" srcId="{35C11969-5915-4927-B586-FF250507C3CE}" destId="{3CC1EABC-FF6B-4DD9-ADE7-8819F10C3F87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AC4E9CD7-3A7A-40EE-B930-A29B425BAA98}" srcId="{6D87B37A-3A24-427D-89C0-FC891ACABC78}" destId="{95CAFD7D-3751-48FE-98E7-DC2ED57087AB}" srcOrd="1" destOrd="0" parTransId="{523EE474-4484-4840-8D45-7DB9CAF97266}" sibTransId="{3F1385E7-A747-42D3-A959-FBD9AA209522}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6D2EDEE1-2AA6-459F-A8C3-D6727BCC9BB2}" srcId="{6D87B37A-3A24-427D-89C0-FC891ACABC78}" destId="{23917E05-4EBD-4C41-9903-9B4F15A90F01}" srcOrd="2" destOrd="0" parTransId="{8778320A-B2B8-4558-B305-69358D275506}" sibTransId="{43637AF2-4365-404B-99E1-BB4940A0A5E2}"/>
    <dgm:cxn modelId="{6DEE4DE9-6CF1-409C-BFA9-F40FAF3AE329}" srcId="{4B80A81D-E565-43A7-8AC5-ECD06DC47622}" destId="{5471F6D8-C2D4-4017-8ECE-917411B16199}" srcOrd="0" destOrd="0" parTransId="{3FA18132-95C2-4354-9610-2ACB301184CE}" sibTransId="{9F749028-7225-42B7-ADEC-855DA58C5C61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4FAECFEE-9509-4497-B514-A2E4D08F41AB}" type="presOf" srcId="{5471F6D8-C2D4-4017-8ECE-917411B16199}" destId="{6D2EF0EC-D99E-4BDC-9711-965102B4E7CD}" srcOrd="1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93FC02F6-78C8-45D7-A1B0-A6DB803F310F}" type="presOf" srcId="{23917E05-4EBD-4C41-9903-9B4F15A90F01}" destId="{1F297703-4630-41DF-8267-6658DEF8DA03}" srcOrd="1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6BDA1B04-0FF2-4674-874C-BA2BAEF2A119}" type="presParOf" srcId="{4422D4DD-9751-499C-ACC5-95C1B8923FBD}" destId="{1EC5C84F-12FC-4F11-A5C8-EF69A2C2962D}" srcOrd="4" destOrd="0" presId="urn:microsoft.com/office/officeart/2005/8/layout/orgChart1"/>
    <dgm:cxn modelId="{4E70C3E8-95F0-439C-9D20-BAE7C1103B63}" type="presParOf" srcId="{4422D4DD-9751-499C-ACC5-95C1B8923FBD}" destId="{85AA601E-4406-498D-A09E-8F529B19B09F}" srcOrd="5" destOrd="0" presId="urn:microsoft.com/office/officeart/2005/8/layout/orgChart1"/>
    <dgm:cxn modelId="{0EC7C83F-7CF0-4717-8E81-694C6E5658CF}" type="presParOf" srcId="{85AA601E-4406-498D-A09E-8F529B19B09F}" destId="{C7703F67-3422-4470-9B1C-0701A7EFB790}" srcOrd="0" destOrd="0" presId="urn:microsoft.com/office/officeart/2005/8/layout/orgChart1"/>
    <dgm:cxn modelId="{F82F3A8E-B472-4FE9-B6F0-6E29A6768542}" type="presParOf" srcId="{C7703F67-3422-4470-9B1C-0701A7EFB790}" destId="{67EEB749-19DB-4726-B784-C1767AB0CBEA}" srcOrd="0" destOrd="0" presId="urn:microsoft.com/office/officeart/2005/8/layout/orgChart1"/>
    <dgm:cxn modelId="{438B2F97-BAF8-41B1-B0F0-927C0BF4576D}" type="presParOf" srcId="{C7703F67-3422-4470-9B1C-0701A7EFB790}" destId="{5901C408-5C73-4530-A414-5433BE296EA4}" srcOrd="1" destOrd="0" presId="urn:microsoft.com/office/officeart/2005/8/layout/orgChart1"/>
    <dgm:cxn modelId="{E7B06AA3-189A-4F76-8260-73C7140BFDF0}" type="presParOf" srcId="{85AA601E-4406-498D-A09E-8F529B19B09F}" destId="{75A62B58-90BB-4DDD-80CF-346467DBDB92}" srcOrd="1" destOrd="0" presId="urn:microsoft.com/office/officeart/2005/8/layout/orgChart1"/>
    <dgm:cxn modelId="{E367CF23-1285-4A0E-9751-7D4470D39A2B}" type="presParOf" srcId="{75A62B58-90BB-4DDD-80CF-346467DBDB92}" destId="{7A2F6BDC-D559-4578-9BD7-1F5894451EFD}" srcOrd="0" destOrd="0" presId="urn:microsoft.com/office/officeart/2005/8/layout/orgChart1"/>
    <dgm:cxn modelId="{921A7F1D-4DF4-4894-80D1-B19705B95059}" type="presParOf" srcId="{75A62B58-90BB-4DDD-80CF-346467DBDB92}" destId="{404679CB-3374-4706-AEDB-BDE3DDA3EAB1}" srcOrd="1" destOrd="0" presId="urn:microsoft.com/office/officeart/2005/8/layout/orgChart1"/>
    <dgm:cxn modelId="{F5C5C1C5-DA34-4356-A7CF-A806A568BB7A}" type="presParOf" srcId="{404679CB-3374-4706-AEDB-BDE3DDA3EAB1}" destId="{E55F3781-EAC8-44FA-8060-F3A19C3CDFF5}" srcOrd="0" destOrd="0" presId="urn:microsoft.com/office/officeart/2005/8/layout/orgChart1"/>
    <dgm:cxn modelId="{000C9686-6BB7-4A42-8AAF-A4EA5E7389E9}" type="presParOf" srcId="{E55F3781-EAC8-44FA-8060-F3A19C3CDFF5}" destId="{8EC2BC72-8381-4D70-B6F7-F4566D526B10}" srcOrd="0" destOrd="0" presId="urn:microsoft.com/office/officeart/2005/8/layout/orgChart1"/>
    <dgm:cxn modelId="{CCB7FAD2-42BB-432E-A254-14E5356563F5}" type="presParOf" srcId="{E55F3781-EAC8-44FA-8060-F3A19C3CDFF5}" destId="{6D2EF0EC-D99E-4BDC-9711-965102B4E7CD}" srcOrd="1" destOrd="0" presId="urn:microsoft.com/office/officeart/2005/8/layout/orgChart1"/>
    <dgm:cxn modelId="{B613577F-CF6E-485C-A625-FFC5E8C8EF90}" type="presParOf" srcId="{404679CB-3374-4706-AEDB-BDE3DDA3EAB1}" destId="{6EA009F0-1FA9-40B5-8A2F-3C8988BB7E20}" srcOrd="1" destOrd="0" presId="urn:microsoft.com/office/officeart/2005/8/layout/orgChart1"/>
    <dgm:cxn modelId="{BBCF6681-CD1F-4A52-934B-542CE321681E}" type="presParOf" srcId="{404679CB-3374-4706-AEDB-BDE3DDA3EAB1}" destId="{E413A3F9-8473-4C73-89C3-674A0D928E94}" srcOrd="2" destOrd="0" presId="urn:microsoft.com/office/officeart/2005/8/layout/orgChart1"/>
    <dgm:cxn modelId="{354C314D-0E87-4076-884A-534A0E0B3BDE}" type="presParOf" srcId="{85AA601E-4406-498D-A09E-8F529B19B09F}" destId="{20601041-EF2E-4CDB-A61B-AD4B43BD1EDD}" srcOrd="2" destOrd="0" presId="urn:microsoft.com/office/officeart/2005/8/layout/orgChart1"/>
    <dgm:cxn modelId="{7A7DB28E-0C62-4D12-845B-A6D1E7964018}" type="presParOf" srcId="{4422D4DD-9751-499C-ACC5-95C1B8923FBD}" destId="{7A125398-5347-4A0F-B94A-52AADBF00A95}" srcOrd="6" destOrd="0" presId="urn:microsoft.com/office/officeart/2005/8/layout/orgChart1"/>
    <dgm:cxn modelId="{6B4914A1-AD53-4420-8050-BEA0A3C8257D}" type="presParOf" srcId="{4422D4DD-9751-499C-ACC5-95C1B8923FBD}" destId="{DF54137B-1EEC-4B94-9DA3-9714F92050DE}" srcOrd="7" destOrd="0" presId="urn:microsoft.com/office/officeart/2005/8/layout/orgChart1"/>
    <dgm:cxn modelId="{29D8D0B6-0F70-480B-B85B-274DBBCF9F79}" type="presParOf" srcId="{DF54137B-1EEC-4B94-9DA3-9714F92050DE}" destId="{569CDDE0-6C58-476B-A1B5-82A1F9DD3F3C}" srcOrd="0" destOrd="0" presId="urn:microsoft.com/office/officeart/2005/8/layout/orgChart1"/>
    <dgm:cxn modelId="{7112572A-CE56-43B6-8FFF-49D4003B1BDF}" type="presParOf" srcId="{569CDDE0-6C58-476B-A1B5-82A1F9DD3F3C}" destId="{8102D5C1-9FF2-49E2-96D0-40016BD79792}" srcOrd="0" destOrd="0" presId="urn:microsoft.com/office/officeart/2005/8/layout/orgChart1"/>
    <dgm:cxn modelId="{9CB5D82A-118A-4C07-86EE-F8996F16B1C4}" type="presParOf" srcId="{569CDDE0-6C58-476B-A1B5-82A1F9DD3F3C}" destId="{5C105A61-E029-442D-8C24-A9801A92DAAF}" srcOrd="1" destOrd="0" presId="urn:microsoft.com/office/officeart/2005/8/layout/orgChart1"/>
    <dgm:cxn modelId="{6DF8A858-8E1C-4B28-B351-78FC4998196D}" type="presParOf" srcId="{DF54137B-1EEC-4B94-9DA3-9714F92050DE}" destId="{A76028DA-36B8-4E4B-B15A-083E68E14AD3}" srcOrd="1" destOrd="0" presId="urn:microsoft.com/office/officeart/2005/8/layout/orgChart1"/>
    <dgm:cxn modelId="{E980AA50-0A59-456E-8B81-1C927DEB6461}" type="presParOf" srcId="{A76028DA-36B8-4E4B-B15A-083E68E14AD3}" destId="{3CC1EABC-FF6B-4DD9-ADE7-8819F10C3F87}" srcOrd="0" destOrd="0" presId="urn:microsoft.com/office/officeart/2005/8/layout/orgChart1"/>
    <dgm:cxn modelId="{BDABD2EB-ACFB-4998-8F6C-C26226FB9AE2}" type="presParOf" srcId="{A76028DA-36B8-4E4B-B15A-083E68E14AD3}" destId="{A43A9B9A-63AE-4E40-96AF-A19EAABCCB7B}" srcOrd="1" destOrd="0" presId="urn:microsoft.com/office/officeart/2005/8/layout/orgChart1"/>
    <dgm:cxn modelId="{18C05C22-C5CA-4823-8D41-7402CB0422F8}" type="presParOf" srcId="{A43A9B9A-63AE-4E40-96AF-A19EAABCCB7B}" destId="{04349B3B-83C3-484A-91B1-1C20D4703E0E}" srcOrd="0" destOrd="0" presId="urn:microsoft.com/office/officeart/2005/8/layout/orgChart1"/>
    <dgm:cxn modelId="{D69FA2F9-823B-48DF-A9AA-390C9C48F496}" type="presParOf" srcId="{04349B3B-83C3-484A-91B1-1C20D4703E0E}" destId="{E5D900DC-2406-40FB-9F9B-DB25F2956944}" srcOrd="0" destOrd="0" presId="urn:microsoft.com/office/officeart/2005/8/layout/orgChart1"/>
    <dgm:cxn modelId="{E52E84BD-A267-4BCB-8F6E-66031E86A79C}" type="presParOf" srcId="{04349B3B-83C3-484A-91B1-1C20D4703E0E}" destId="{5F436231-ECD6-4B41-A871-4A4DD55A19E8}" srcOrd="1" destOrd="0" presId="urn:microsoft.com/office/officeart/2005/8/layout/orgChart1"/>
    <dgm:cxn modelId="{51343B9A-889E-49BA-8428-F9927F0F8482}" type="presParOf" srcId="{A43A9B9A-63AE-4E40-96AF-A19EAABCCB7B}" destId="{818062F1-24A7-433C-9174-CB339565B2CB}" srcOrd="1" destOrd="0" presId="urn:microsoft.com/office/officeart/2005/8/layout/orgChart1"/>
    <dgm:cxn modelId="{F3272BEE-ACE0-4C34-8C5B-537E34B42868}" type="presParOf" srcId="{A43A9B9A-63AE-4E40-96AF-A19EAABCCB7B}" destId="{0D844C36-4A43-49B8-B099-0F3FC92D6DEA}" srcOrd="2" destOrd="0" presId="urn:microsoft.com/office/officeart/2005/8/layout/orgChart1"/>
    <dgm:cxn modelId="{4EAB56B7-78F2-44C9-9101-3ADFC9D29D31}" type="presParOf" srcId="{A76028DA-36B8-4E4B-B15A-083E68E14AD3}" destId="{EC90827D-55CE-4E7E-91B9-671A364EAD23}" srcOrd="2" destOrd="0" presId="urn:microsoft.com/office/officeart/2005/8/layout/orgChart1"/>
    <dgm:cxn modelId="{D956E9C4-F7EF-43B5-A8C9-1A249839F731}" type="presParOf" srcId="{A76028DA-36B8-4E4B-B15A-083E68E14AD3}" destId="{667BB9AC-5CBE-4647-BC8E-47E9E5D40A7F}" srcOrd="3" destOrd="0" presId="urn:microsoft.com/office/officeart/2005/8/layout/orgChart1"/>
    <dgm:cxn modelId="{1F996101-A41E-4ABF-B87F-C7A66EAF3C8B}" type="presParOf" srcId="{667BB9AC-5CBE-4647-BC8E-47E9E5D40A7F}" destId="{27C79040-5E35-4299-A747-6DB13DF07B1D}" srcOrd="0" destOrd="0" presId="urn:microsoft.com/office/officeart/2005/8/layout/orgChart1"/>
    <dgm:cxn modelId="{3D4C1CD2-2F1D-47AC-A377-7CF66CAC1E11}" type="presParOf" srcId="{27C79040-5E35-4299-A747-6DB13DF07B1D}" destId="{E32E9BC3-062F-4379-9526-94C67F9C8118}" srcOrd="0" destOrd="0" presId="urn:microsoft.com/office/officeart/2005/8/layout/orgChart1"/>
    <dgm:cxn modelId="{EC0CF31B-0310-4246-9D96-ECF2BCE95081}" type="presParOf" srcId="{27C79040-5E35-4299-A747-6DB13DF07B1D}" destId="{2308AEBA-D069-464D-A2D6-88247F362EAB}" srcOrd="1" destOrd="0" presId="urn:microsoft.com/office/officeart/2005/8/layout/orgChart1"/>
    <dgm:cxn modelId="{6D576618-2C5A-4370-8830-AE38D3F8D139}" type="presParOf" srcId="{667BB9AC-5CBE-4647-BC8E-47E9E5D40A7F}" destId="{A845A4FB-B5E2-442E-B368-E825C946DC3E}" srcOrd="1" destOrd="0" presId="urn:microsoft.com/office/officeart/2005/8/layout/orgChart1"/>
    <dgm:cxn modelId="{F6E9595C-A5CF-4CC4-A59C-EBEDCF3F25D7}" type="presParOf" srcId="{667BB9AC-5CBE-4647-BC8E-47E9E5D40A7F}" destId="{DC9825CB-EE25-42E2-ACDF-5DD27C964004}" srcOrd="2" destOrd="0" presId="urn:microsoft.com/office/officeart/2005/8/layout/orgChart1"/>
    <dgm:cxn modelId="{2EFE0662-8930-40A0-BEE8-102B91B761D3}" type="presParOf" srcId="{A76028DA-36B8-4E4B-B15A-083E68E14AD3}" destId="{45C5C0CC-0879-4518-922F-F079DA03B6B1}" srcOrd="4" destOrd="0" presId="urn:microsoft.com/office/officeart/2005/8/layout/orgChart1"/>
    <dgm:cxn modelId="{8061AF64-49C2-48D3-BA2D-8396CC3501CF}" type="presParOf" srcId="{A76028DA-36B8-4E4B-B15A-083E68E14AD3}" destId="{7891F1FE-656A-4B20-9EE5-F358CE6062CA}" srcOrd="5" destOrd="0" presId="urn:microsoft.com/office/officeart/2005/8/layout/orgChart1"/>
    <dgm:cxn modelId="{950529F5-502C-453C-B00B-7B54864E0E3B}" type="presParOf" srcId="{7891F1FE-656A-4B20-9EE5-F358CE6062CA}" destId="{42E074F3-D799-4E11-BEFB-7A9920C2EC08}" srcOrd="0" destOrd="0" presId="urn:microsoft.com/office/officeart/2005/8/layout/orgChart1"/>
    <dgm:cxn modelId="{665F5376-679F-4CCB-B6A3-3B2F65862B78}" type="presParOf" srcId="{42E074F3-D799-4E11-BEFB-7A9920C2EC08}" destId="{022C0EAC-46B3-499F-A5BC-C3C071C4175A}" srcOrd="0" destOrd="0" presId="urn:microsoft.com/office/officeart/2005/8/layout/orgChart1"/>
    <dgm:cxn modelId="{1A86828D-CF0F-4ED1-8832-1B4318296031}" type="presParOf" srcId="{42E074F3-D799-4E11-BEFB-7A9920C2EC08}" destId="{1F297703-4630-41DF-8267-6658DEF8DA03}" srcOrd="1" destOrd="0" presId="urn:microsoft.com/office/officeart/2005/8/layout/orgChart1"/>
    <dgm:cxn modelId="{D490121D-C898-40E0-946E-F3EC7D7D5369}" type="presParOf" srcId="{7891F1FE-656A-4B20-9EE5-F358CE6062CA}" destId="{05D7FCAB-87BD-4289-BDE3-2298DF139476}" srcOrd="1" destOrd="0" presId="urn:microsoft.com/office/officeart/2005/8/layout/orgChart1"/>
    <dgm:cxn modelId="{9E2B9BB1-DA42-4D5B-94AB-1B25DCA60413}" type="presParOf" srcId="{7891F1FE-656A-4B20-9EE5-F358CE6062CA}" destId="{038AE31E-8A1F-465F-8651-A193320EDDF8}" srcOrd="2" destOrd="0" presId="urn:microsoft.com/office/officeart/2005/8/layout/orgChart1"/>
    <dgm:cxn modelId="{34E88FF9-9FA6-4340-8391-873311334CB8}" type="presParOf" srcId="{DF54137B-1EEC-4B94-9DA3-9714F92050DE}" destId="{54427F9D-428A-4153-B761-47E527A8B94A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"/>
          <a:stretch>
            <a:fillRect t="-2128" b="-7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C00000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2"/>
          <a:stretch>
            <a:fillRect b="-8511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3"/>
          <a:stretch>
            <a:fillRect t="-2151" b="-86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EA000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4"/>
          <a:stretch>
            <a:fillRect b="-85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5"/>
          <a:stretch>
            <a:fillRect t="-2151" b="-8602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6"/>
          <a:stretch>
            <a:fillRect b="-7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7"/>
          <a:stretch>
            <a:fillRect b="-85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22C94FA3-16DA-4103-8AE5-741DC8F8667B}">
      <dgm:prSet phldrT="[Text]"/>
      <dgm:spPr>
        <a:blipFill>
          <a:blip xmlns:r="http://schemas.openxmlformats.org/officeDocument/2006/relationships" r:embed="rId8"/>
          <a:stretch>
            <a:fillRect b="-86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dgm:pt modelId="{46375BAE-9284-450C-BB64-95EEA5210974}">
      <dgm:prSet phldrT="[Text]"/>
      <dgm:spPr>
        <a:blipFill>
          <a:blip xmlns:r="http://schemas.openxmlformats.org/officeDocument/2006/relationships" r:embed="rId9"/>
          <a:stretch>
            <a:fillRect b="-869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10"/>
          <a:stretch>
            <a:fillRect t="-9783" b="-16304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11"/>
          <a:stretch>
            <a:fillRect b="-618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12"/>
          <a:stretch>
            <a:fillRect t="-3261" b="-869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6D87B37A-3A24-427D-89C0-FC891ACABC78}">
      <dgm:prSet phldrT="[Text]"/>
      <dgm:spPr>
        <a:solidFill>
          <a:srgbClr val="FF5757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4B80A81D-E565-43A7-8AC5-ECD06DC47622}">
      <dgm:prSet phldrT="[Text]"/>
      <dgm:spPr>
        <a:solidFill>
          <a:srgbClr val="FF2929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1951F6F8-6B7A-4E08-B3DD-255AB3463990}" type="parTrans" cxnId="{7976660A-EE85-4DB2-98EF-126260EC08FE}">
      <dgm:prSet/>
      <dgm:spPr/>
      <dgm:t>
        <a:bodyPr/>
        <a:lstStyle/>
        <a:p>
          <a:endParaRPr lang="en-US"/>
        </a:p>
      </dgm:t>
    </dgm:pt>
    <dgm:pt modelId="{D46BEEB6-9813-4073-898F-38AC1943BEE6}" type="sibTrans" cxnId="{7976660A-EE85-4DB2-98EF-126260EC08FE}">
      <dgm:prSet/>
      <dgm:spPr/>
      <dgm:t>
        <a:bodyPr/>
        <a:lstStyle/>
        <a:p>
          <a:endParaRPr lang="en-US"/>
        </a:p>
      </dgm:t>
    </dgm:pt>
    <dgm:pt modelId="{5471F6D8-C2D4-4017-8ECE-917411B16199}">
      <dgm:prSet phldrT="[Text]"/>
      <dgm:spPr>
        <a:blipFill>
          <a:blip xmlns:r="http://schemas.openxmlformats.org/officeDocument/2006/relationships" r:embed="rId13"/>
          <a:stretch>
            <a:fillRect t="-7143" b="-1224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FA18132-95C2-4354-9610-2ACB301184CE}" type="parTrans" cxnId="{6DEE4DE9-6CF1-409C-BFA9-F40FAF3AE329}">
      <dgm:prSet/>
      <dgm:spPr/>
      <dgm:t>
        <a:bodyPr/>
        <a:lstStyle/>
        <a:p>
          <a:endParaRPr lang="en-US"/>
        </a:p>
      </dgm:t>
    </dgm:pt>
    <dgm:pt modelId="{9F749028-7225-42B7-ADEC-855DA58C5C61}" type="sibTrans" cxnId="{6DEE4DE9-6CF1-409C-BFA9-F40FAF3AE329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12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12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12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12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12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12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12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12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12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12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12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12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12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12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12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12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12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12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6" presStyleCnt="12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6" presStyleCnt="12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6" presStyleCnt="12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7" presStyleCnt="12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7" presStyleCnt="12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7" presStyleCnt="12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1EC5C84F-12FC-4F11-A5C8-EF69A2C2962D}" type="pres">
      <dgm:prSet presAssocID="{1951F6F8-6B7A-4E08-B3DD-255AB3463990}" presName="Name37" presStyleLbl="parChTrans1D2" presStyleIdx="2" presStyleCnt="4"/>
      <dgm:spPr/>
    </dgm:pt>
    <dgm:pt modelId="{85AA601E-4406-498D-A09E-8F529B19B09F}" type="pres">
      <dgm:prSet presAssocID="{4B80A81D-E565-43A7-8AC5-ECD06DC47622}" presName="hierRoot2" presStyleCnt="0">
        <dgm:presLayoutVars>
          <dgm:hierBranch val="init"/>
        </dgm:presLayoutVars>
      </dgm:prSet>
      <dgm:spPr/>
    </dgm:pt>
    <dgm:pt modelId="{C7703F67-3422-4470-9B1C-0701A7EFB790}" type="pres">
      <dgm:prSet presAssocID="{4B80A81D-E565-43A7-8AC5-ECD06DC47622}" presName="rootComposite" presStyleCnt="0"/>
      <dgm:spPr/>
    </dgm:pt>
    <dgm:pt modelId="{67EEB749-19DB-4726-B784-C1767AB0CBEA}" type="pres">
      <dgm:prSet presAssocID="{4B80A81D-E565-43A7-8AC5-ECD06DC47622}" presName="rootText" presStyleLbl="node2" presStyleIdx="2" presStyleCnt="4">
        <dgm:presLayoutVars>
          <dgm:chPref val="3"/>
        </dgm:presLayoutVars>
      </dgm:prSet>
      <dgm:spPr/>
    </dgm:pt>
    <dgm:pt modelId="{5901C408-5C73-4530-A414-5433BE296EA4}" type="pres">
      <dgm:prSet presAssocID="{4B80A81D-E565-43A7-8AC5-ECD06DC47622}" presName="rootConnector" presStyleLbl="node2" presStyleIdx="2" presStyleCnt="4"/>
      <dgm:spPr/>
    </dgm:pt>
    <dgm:pt modelId="{75A62B58-90BB-4DDD-80CF-346467DBDB92}" type="pres">
      <dgm:prSet presAssocID="{4B80A81D-E565-43A7-8AC5-ECD06DC47622}" presName="hierChild4" presStyleCnt="0"/>
      <dgm:spPr/>
    </dgm:pt>
    <dgm:pt modelId="{7A2F6BDC-D559-4578-9BD7-1F5894451EFD}" type="pres">
      <dgm:prSet presAssocID="{3FA18132-95C2-4354-9610-2ACB301184CE}" presName="Name37" presStyleLbl="parChTrans1D3" presStyleIdx="8" presStyleCnt="12"/>
      <dgm:spPr/>
    </dgm:pt>
    <dgm:pt modelId="{404679CB-3374-4706-AEDB-BDE3DDA3EAB1}" type="pres">
      <dgm:prSet presAssocID="{5471F6D8-C2D4-4017-8ECE-917411B16199}" presName="hierRoot2" presStyleCnt="0">
        <dgm:presLayoutVars>
          <dgm:hierBranch val="init"/>
        </dgm:presLayoutVars>
      </dgm:prSet>
      <dgm:spPr/>
    </dgm:pt>
    <dgm:pt modelId="{E55F3781-EAC8-44FA-8060-F3A19C3CDFF5}" type="pres">
      <dgm:prSet presAssocID="{5471F6D8-C2D4-4017-8ECE-917411B16199}" presName="rootComposite" presStyleCnt="0"/>
      <dgm:spPr/>
    </dgm:pt>
    <dgm:pt modelId="{8EC2BC72-8381-4D70-B6F7-F4566D526B10}" type="pres">
      <dgm:prSet presAssocID="{5471F6D8-C2D4-4017-8ECE-917411B16199}" presName="rootText" presStyleLbl="node3" presStyleIdx="8" presStyleCnt="12">
        <dgm:presLayoutVars>
          <dgm:chPref val="3"/>
        </dgm:presLayoutVars>
      </dgm:prSet>
      <dgm:spPr/>
    </dgm:pt>
    <dgm:pt modelId="{6D2EF0EC-D99E-4BDC-9711-965102B4E7CD}" type="pres">
      <dgm:prSet presAssocID="{5471F6D8-C2D4-4017-8ECE-917411B16199}" presName="rootConnector" presStyleLbl="node3" presStyleIdx="8" presStyleCnt="12"/>
      <dgm:spPr/>
    </dgm:pt>
    <dgm:pt modelId="{6EA009F0-1FA9-40B5-8A2F-3C8988BB7E20}" type="pres">
      <dgm:prSet presAssocID="{5471F6D8-C2D4-4017-8ECE-917411B16199}" presName="hierChild4" presStyleCnt="0"/>
      <dgm:spPr/>
    </dgm:pt>
    <dgm:pt modelId="{E413A3F9-8473-4C73-89C3-674A0D928E94}" type="pres">
      <dgm:prSet presAssocID="{5471F6D8-C2D4-4017-8ECE-917411B16199}" presName="hierChild5" presStyleCnt="0"/>
      <dgm:spPr/>
    </dgm:pt>
    <dgm:pt modelId="{20601041-EF2E-4CDB-A61B-AD4B43BD1EDD}" type="pres">
      <dgm:prSet presAssocID="{4B80A81D-E565-43A7-8AC5-ECD06DC47622}" presName="hierChild5" presStyleCnt="0"/>
      <dgm:spPr/>
    </dgm:pt>
    <dgm:pt modelId="{7A125398-5347-4A0F-B94A-52AADBF00A95}" type="pres">
      <dgm:prSet presAssocID="{DF16DCA0-7344-4412-AFB9-4222AAD71D5A}" presName="Name37" presStyleLbl="parChTrans1D2" presStyleIdx="3" presStyleCnt="4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2" presStyleIdx="3" presStyleCnt="4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2" presStyleIdx="3" presStyleCnt="4"/>
      <dgm:spPr/>
    </dgm:pt>
    <dgm:pt modelId="{A76028DA-36B8-4E4B-B15A-083E68E14AD3}" type="pres">
      <dgm:prSet presAssocID="{6D87B37A-3A24-427D-89C0-FC891ACABC78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12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12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12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12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12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12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1" presStyleCnt="12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1" presStyleCnt="12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1" presStyleCnt="12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35FC1B08-0170-498F-951A-B5010F5B4E69}" type="presOf" srcId="{4B80A81D-E565-43A7-8AC5-ECD06DC47622}" destId="{5901C408-5C73-4530-A414-5433BE296EA4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7976660A-EE85-4DB2-98EF-126260EC08FE}" srcId="{5EC85913-1E17-45EF-8E6A-079BF37D3945}" destId="{4B80A81D-E565-43A7-8AC5-ECD06DC47622}" srcOrd="2" destOrd="0" parTransId="{1951F6F8-6B7A-4E08-B3DD-255AB3463990}" sibTransId="{D46BEEB6-9813-4073-898F-38AC1943BEE6}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85EB1D0D-1981-4010-8DE3-6AC893491197}" srcId="{5EC85913-1E17-45EF-8E6A-079BF37D3945}" destId="{6D87B37A-3A24-427D-89C0-FC891ACABC78}" srcOrd="3" destOrd="0" parTransId="{DF16DCA0-7344-4412-AFB9-4222AAD71D5A}" sibTransId="{7898AA56-1BF6-43F4-A4DA-0C4962BE0C0E}"/>
    <dgm:cxn modelId="{5D4C430D-F83D-4FA1-98D3-51FAB29B4A95}" type="presOf" srcId="{3FA18132-95C2-4354-9610-2ACB301184CE}" destId="{7A2F6BDC-D559-4578-9BD7-1F5894451EFD}" srcOrd="0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430D4417-A120-473B-88D4-9DE31847FB78}" type="presOf" srcId="{95CAFD7D-3751-48FE-98E7-DC2ED57087AB}" destId="{2308AEBA-D069-464D-A2D6-88247F362EAB}" srcOrd="1" destOrd="0" presId="urn:microsoft.com/office/officeart/2005/8/layout/orgChart1"/>
    <dgm:cxn modelId="{E406861C-6644-429A-A2D8-D21E68C71465}" type="presOf" srcId="{523EE474-4484-4840-8D45-7DB9CAF97266}" destId="{EC90827D-55CE-4E7E-91B9-671A364EAD23}" srcOrd="0" destOrd="0" presId="urn:microsoft.com/office/officeart/2005/8/layout/orgChart1"/>
    <dgm:cxn modelId="{37226021-959C-49F8-8E33-500177883DAE}" type="presOf" srcId="{5471F6D8-C2D4-4017-8ECE-917411B16199}" destId="{8EC2BC72-8381-4D70-B6F7-F4566D526B10}" srcOrd="0" destOrd="0" presId="urn:microsoft.com/office/officeart/2005/8/layout/orgChart1"/>
    <dgm:cxn modelId="{8321CA27-DADE-4571-BC8C-C2887DB65D03}" type="presOf" srcId="{4B80A81D-E565-43A7-8AC5-ECD06DC47622}" destId="{67EEB749-19DB-4726-B784-C1767AB0CBEA}" srcOrd="0" destOrd="0" presId="urn:microsoft.com/office/officeart/2005/8/layout/orgChart1"/>
    <dgm:cxn modelId="{022ECE2B-B866-41C5-AD0B-F4BD268440AC}" type="presOf" srcId="{6D87B37A-3A24-427D-89C0-FC891ACABC78}" destId="{8102D5C1-9FF2-49E2-96D0-40016BD79792}" srcOrd="0" destOrd="0" presId="urn:microsoft.com/office/officeart/2005/8/layout/orgChart1"/>
    <dgm:cxn modelId="{930B9C2E-E3BB-44C4-BF77-974CF6A228AC}" srcId="{6D87B37A-3A24-427D-89C0-FC891ACABC78}" destId="{88E4A765-B1D2-43DD-9306-884D4F9693F6}" srcOrd="0" destOrd="0" parTransId="{35C11969-5915-4927-B586-FF250507C3CE}" sibTransId="{A8626F6A-434D-48E9-B8B9-365F35AE8364}"/>
    <dgm:cxn modelId="{D5056831-3874-4EB6-A5C8-48AC2BD94D94}" type="presOf" srcId="{DF16DCA0-7344-4412-AFB9-4222AAD71D5A}" destId="{7A125398-5347-4A0F-B94A-52AADBF00A95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2F4B0D5B-40FB-4F43-A589-C5B076D3A0F8}" type="presOf" srcId="{95CAFD7D-3751-48FE-98E7-DC2ED57087AB}" destId="{E32E9BC3-062F-4379-9526-94C67F9C8118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54748C67-A125-40EF-8DAE-D44706DF3355}" type="presOf" srcId="{88E4A765-B1D2-43DD-9306-884D4F9693F6}" destId="{5F436231-ECD6-4B41-A871-4A4DD55A19E8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ADD756D-91C7-412C-A822-141E024B1B91}" type="presOf" srcId="{23917E05-4EBD-4C41-9903-9B4F15A90F01}" destId="{022C0EAC-46B3-499F-A5BC-C3C071C4175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10A51456-AB3F-42D7-BA7F-7DED94F8FD0A}" type="presOf" srcId="{88E4A765-B1D2-43DD-9306-884D4F9693F6}" destId="{E5D900DC-2406-40FB-9F9B-DB25F2956944}" srcOrd="0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90C8BE76-A172-44B2-BA75-A7BDADFFDC79}" type="presOf" srcId="{8778320A-B2B8-4558-B305-69358D275506}" destId="{45C5C0CC-0879-4518-922F-F079DA03B6B1}" srcOrd="0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0576184-82FF-4E86-B276-B45370BF6C92}" type="presOf" srcId="{1951F6F8-6B7A-4E08-B3DD-255AB3463990}" destId="{1EC5C84F-12FC-4F11-A5C8-EF69A2C2962D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BD65C8D-C0CC-409D-995E-67A418E27067}" type="presOf" srcId="{6D87B37A-3A24-427D-89C0-FC891ACABC78}" destId="{5C105A61-E029-442D-8C24-A9801A92DAAF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01D5379E-B664-427E-A120-0ED602F5E807}" type="presOf" srcId="{35C11969-5915-4927-B586-FF250507C3CE}" destId="{3CC1EABC-FF6B-4DD9-ADE7-8819F10C3F87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AC4E9CD7-3A7A-40EE-B930-A29B425BAA98}" srcId="{6D87B37A-3A24-427D-89C0-FC891ACABC78}" destId="{95CAFD7D-3751-48FE-98E7-DC2ED57087AB}" srcOrd="1" destOrd="0" parTransId="{523EE474-4484-4840-8D45-7DB9CAF97266}" sibTransId="{3F1385E7-A747-42D3-A959-FBD9AA209522}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6D2EDEE1-2AA6-459F-A8C3-D6727BCC9BB2}" srcId="{6D87B37A-3A24-427D-89C0-FC891ACABC78}" destId="{23917E05-4EBD-4C41-9903-9B4F15A90F01}" srcOrd="2" destOrd="0" parTransId="{8778320A-B2B8-4558-B305-69358D275506}" sibTransId="{43637AF2-4365-404B-99E1-BB4940A0A5E2}"/>
    <dgm:cxn modelId="{6DEE4DE9-6CF1-409C-BFA9-F40FAF3AE329}" srcId="{4B80A81D-E565-43A7-8AC5-ECD06DC47622}" destId="{5471F6D8-C2D4-4017-8ECE-917411B16199}" srcOrd="0" destOrd="0" parTransId="{3FA18132-95C2-4354-9610-2ACB301184CE}" sibTransId="{9F749028-7225-42B7-ADEC-855DA58C5C61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4FAECFEE-9509-4497-B514-A2E4D08F41AB}" type="presOf" srcId="{5471F6D8-C2D4-4017-8ECE-917411B16199}" destId="{6D2EF0EC-D99E-4BDC-9711-965102B4E7CD}" srcOrd="1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93FC02F6-78C8-45D7-A1B0-A6DB803F310F}" type="presOf" srcId="{23917E05-4EBD-4C41-9903-9B4F15A90F01}" destId="{1F297703-4630-41DF-8267-6658DEF8DA03}" srcOrd="1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6BDA1B04-0FF2-4674-874C-BA2BAEF2A119}" type="presParOf" srcId="{4422D4DD-9751-499C-ACC5-95C1B8923FBD}" destId="{1EC5C84F-12FC-4F11-A5C8-EF69A2C2962D}" srcOrd="4" destOrd="0" presId="urn:microsoft.com/office/officeart/2005/8/layout/orgChart1"/>
    <dgm:cxn modelId="{4E70C3E8-95F0-439C-9D20-BAE7C1103B63}" type="presParOf" srcId="{4422D4DD-9751-499C-ACC5-95C1B8923FBD}" destId="{85AA601E-4406-498D-A09E-8F529B19B09F}" srcOrd="5" destOrd="0" presId="urn:microsoft.com/office/officeart/2005/8/layout/orgChart1"/>
    <dgm:cxn modelId="{0EC7C83F-7CF0-4717-8E81-694C6E5658CF}" type="presParOf" srcId="{85AA601E-4406-498D-A09E-8F529B19B09F}" destId="{C7703F67-3422-4470-9B1C-0701A7EFB790}" srcOrd="0" destOrd="0" presId="urn:microsoft.com/office/officeart/2005/8/layout/orgChart1"/>
    <dgm:cxn modelId="{F82F3A8E-B472-4FE9-B6F0-6E29A6768542}" type="presParOf" srcId="{C7703F67-3422-4470-9B1C-0701A7EFB790}" destId="{67EEB749-19DB-4726-B784-C1767AB0CBEA}" srcOrd="0" destOrd="0" presId="urn:microsoft.com/office/officeart/2005/8/layout/orgChart1"/>
    <dgm:cxn modelId="{438B2F97-BAF8-41B1-B0F0-927C0BF4576D}" type="presParOf" srcId="{C7703F67-3422-4470-9B1C-0701A7EFB790}" destId="{5901C408-5C73-4530-A414-5433BE296EA4}" srcOrd="1" destOrd="0" presId="urn:microsoft.com/office/officeart/2005/8/layout/orgChart1"/>
    <dgm:cxn modelId="{E7B06AA3-189A-4F76-8260-73C7140BFDF0}" type="presParOf" srcId="{85AA601E-4406-498D-A09E-8F529B19B09F}" destId="{75A62B58-90BB-4DDD-80CF-346467DBDB92}" srcOrd="1" destOrd="0" presId="urn:microsoft.com/office/officeart/2005/8/layout/orgChart1"/>
    <dgm:cxn modelId="{E367CF23-1285-4A0E-9751-7D4470D39A2B}" type="presParOf" srcId="{75A62B58-90BB-4DDD-80CF-346467DBDB92}" destId="{7A2F6BDC-D559-4578-9BD7-1F5894451EFD}" srcOrd="0" destOrd="0" presId="urn:microsoft.com/office/officeart/2005/8/layout/orgChart1"/>
    <dgm:cxn modelId="{921A7F1D-4DF4-4894-80D1-B19705B95059}" type="presParOf" srcId="{75A62B58-90BB-4DDD-80CF-346467DBDB92}" destId="{404679CB-3374-4706-AEDB-BDE3DDA3EAB1}" srcOrd="1" destOrd="0" presId="urn:microsoft.com/office/officeart/2005/8/layout/orgChart1"/>
    <dgm:cxn modelId="{F5C5C1C5-DA34-4356-A7CF-A806A568BB7A}" type="presParOf" srcId="{404679CB-3374-4706-AEDB-BDE3DDA3EAB1}" destId="{E55F3781-EAC8-44FA-8060-F3A19C3CDFF5}" srcOrd="0" destOrd="0" presId="urn:microsoft.com/office/officeart/2005/8/layout/orgChart1"/>
    <dgm:cxn modelId="{000C9686-6BB7-4A42-8AAF-A4EA5E7389E9}" type="presParOf" srcId="{E55F3781-EAC8-44FA-8060-F3A19C3CDFF5}" destId="{8EC2BC72-8381-4D70-B6F7-F4566D526B10}" srcOrd="0" destOrd="0" presId="urn:microsoft.com/office/officeart/2005/8/layout/orgChart1"/>
    <dgm:cxn modelId="{CCB7FAD2-42BB-432E-A254-14E5356563F5}" type="presParOf" srcId="{E55F3781-EAC8-44FA-8060-F3A19C3CDFF5}" destId="{6D2EF0EC-D99E-4BDC-9711-965102B4E7CD}" srcOrd="1" destOrd="0" presId="urn:microsoft.com/office/officeart/2005/8/layout/orgChart1"/>
    <dgm:cxn modelId="{B613577F-CF6E-485C-A625-FFC5E8C8EF90}" type="presParOf" srcId="{404679CB-3374-4706-AEDB-BDE3DDA3EAB1}" destId="{6EA009F0-1FA9-40B5-8A2F-3C8988BB7E20}" srcOrd="1" destOrd="0" presId="urn:microsoft.com/office/officeart/2005/8/layout/orgChart1"/>
    <dgm:cxn modelId="{BBCF6681-CD1F-4A52-934B-542CE321681E}" type="presParOf" srcId="{404679CB-3374-4706-AEDB-BDE3DDA3EAB1}" destId="{E413A3F9-8473-4C73-89C3-674A0D928E94}" srcOrd="2" destOrd="0" presId="urn:microsoft.com/office/officeart/2005/8/layout/orgChart1"/>
    <dgm:cxn modelId="{354C314D-0E87-4076-884A-534A0E0B3BDE}" type="presParOf" srcId="{85AA601E-4406-498D-A09E-8F529B19B09F}" destId="{20601041-EF2E-4CDB-A61B-AD4B43BD1EDD}" srcOrd="2" destOrd="0" presId="urn:microsoft.com/office/officeart/2005/8/layout/orgChart1"/>
    <dgm:cxn modelId="{7A7DB28E-0C62-4D12-845B-A6D1E7964018}" type="presParOf" srcId="{4422D4DD-9751-499C-ACC5-95C1B8923FBD}" destId="{7A125398-5347-4A0F-B94A-52AADBF00A95}" srcOrd="6" destOrd="0" presId="urn:microsoft.com/office/officeart/2005/8/layout/orgChart1"/>
    <dgm:cxn modelId="{6B4914A1-AD53-4420-8050-BEA0A3C8257D}" type="presParOf" srcId="{4422D4DD-9751-499C-ACC5-95C1B8923FBD}" destId="{DF54137B-1EEC-4B94-9DA3-9714F92050DE}" srcOrd="7" destOrd="0" presId="urn:microsoft.com/office/officeart/2005/8/layout/orgChart1"/>
    <dgm:cxn modelId="{29D8D0B6-0F70-480B-B85B-274DBBCF9F79}" type="presParOf" srcId="{DF54137B-1EEC-4B94-9DA3-9714F92050DE}" destId="{569CDDE0-6C58-476B-A1B5-82A1F9DD3F3C}" srcOrd="0" destOrd="0" presId="urn:microsoft.com/office/officeart/2005/8/layout/orgChart1"/>
    <dgm:cxn modelId="{7112572A-CE56-43B6-8FFF-49D4003B1BDF}" type="presParOf" srcId="{569CDDE0-6C58-476B-A1B5-82A1F9DD3F3C}" destId="{8102D5C1-9FF2-49E2-96D0-40016BD79792}" srcOrd="0" destOrd="0" presId="urn:microsoft.com/office/officeart/2005/8/layout/orgChart1"/>
    <dgm:cxn modelId="{9CB5D82A-118A-4C07-86EE-F8996F16B1C4}" type="presParOf" srcId="{569CDDE0-6C58-476B-A1B5-82A1F9DD3F3C}" destId="{5C105A61-E029-442D-8C24-A9801A92DAAF}" srcOrd="1" destOrd="0" presId="urn:microsoft.com/office/officeart/2005/8/layout/orgChart1"/>
    <dgm:cxn modelId="{6DF8A858-8E1C-4B28-B351-78FC4998196D}" type="presParOf" srcId="{DF54137B-1EEC-4B94-9DA3-9714F92050DE}" destId="{A76028DA-36B8-4E4B-B15A-083E68E14AD3}" srcOrd="1" destOrd="0" presId="urn:microsoft.com/office/officeart/2005/8/layout/orgChart1"/>
    <dgm:cxn modelId="{E980AA50-0A59-456E-8B81-1C927DEB6461}" type="presParOf" srcId="{A76028DA-36B8-4E4B-B15A-083E68E14AD3}" destId="{3CC1EABC-FF6B-4DD9-ADE7-8819F10C3F87}" srcOrd="0" destOrd="0" presId="urn:microsoft.com/office/officeart/2005/8/layout/orgChart1"/>
    <dgm:cxn modelId="{BDABD2EB-ACFB-4998-8F6C-C26226FB9AE2}" type="presParOf" srcId="{A76028DA-36B8-4E4B-B15A-083E68E14AD3}" destId="{A43A9B9A-63AE-4E40-96AF-A19EAABCCB7B}" srcOrd="1" destOrd="0" presId="urn:microsoft.com/office/officeart/2005/8/layout/orgChart1"/>
    <dgm:cxn modelId="{18C05C22-C5CA-4823-8D41-7402CB0422F8}" type="presParOf" srcId="{A43A9B9A-63AE-4E40-96AF-A19EAABCCB7B}" destId="{04349B3B-83C3-484A-91B1-1C20D4703E0E}" srcOrd="0" destOrd="0" presId="urn:microsoft.com/office/officeart/2005/8/layout/orgChart1"/>
    <dgm:cxn modelId="{D69FA2F9-823B-48DF-A9AA-390C9C48F496}" type="presParOf" srcId="{04349B3B-83C3-484A-91B1-1C20D4703E0E}" destId="{E5D900DC-2406-40FB-9F9B-DB25F2956944}" srcOrd="0" destOrd="0" presId="urn:microsoft.com/office/officeart/2005/8/layout/orgChart1"/>
    <dgm:cxn modelId="{E52E84BD-A267-4BCB-8F6E-66031E86A79C}" type="presParOf" srcId="{04349B3B-83C3-484A-91B1-1C20D4703E0E}" destId="{5F436231-ECD6-4B41-A871-4A4DD55A19E8}" srcOrd="1" destOrd="0" presId="urn:microsoft.com/office/officeart/2005/8/layout/orgChart1"/>
    <dgm:cxn modelId="{51343B9A-889E-49BA-8428-F9927F0F8482}" type="presParOf" srcId="{A43A9B9A-63AE-4E40-96AF-A19EAABCCB7B}" destId="{818062F1-24A7-433C-9174-CB339565B2CB}" srcOrd="1" destOrd="0" presId="urn:microsoft.com/office/officeart/2005/8/layout/orgChart1"/>
    <dgm:cxn modelId="{F3272BEE-ACE0-4C34-8C5B-537E34B42868}" type="presParOf" srcId="{A43A9B9A-63AE-4E40-96AF-A19EAABCCB7B}" destId="{0D844C36-4A43-49B8-B099-0F3FC92D6DEA}" srcOrd="2" destOrd="0" presId="urn:microsoft.com/office/officeart/2005/8/layout/orgChart1"/>
    <dgm:cxn modelId="{4EAB56B7-78F2-44C9-9101-3ADFC9D29D31}" type="presParOf" srcId="{A76028DA-36B8-4E4B-B15A-083E68E14AD3}" destId="{EC90827D-55CE-4E7E-91B9-671A364EAD23}" srcOrd="2" destOrd="0" presId="urn:microsoft.com/office/officeart/2005/8/layout/orgChart1"/>
    <dgm:cxn modelId="{D956E9C4-F7EF-43B5-A8C9-1A249839F731}" type="presParOf" srcId="{A76028DA-36B8-4E4B-B15A-083E68E14AD3}" destId="{667BB9AC-5CBE-4647-BC8E-47E9E5D40A7F}" srcOrd="3" destOrd="0" presId="urn:microsoft.com/office/officeart/2005/8/layout/orgChart1"/>
    <dgm:cxn modelId="{1F996101-A41E-4ABF-B87F-C7A66EAF3C8B}" type="presParOf" srcId="{667BB9AC-5CBE-4647-BC8E-47E9E5D40A7F}" destId="{27C79040-5E35-4299-A747-6DB13DF07B1D}" srcOrd="0" destOrd="0" presId="urn:microsoft.com/office/officeart/2005/8/layout/orgChart1"/>
    <dgm:cxn modelId="{3D4C1CD2-2F1D-47AC-A377-7CF66CAC1E11}" type="presParOf" srcId="{27C79040-5E35-4299-A747-6DB13DF07B1D}" destId="{E32E9BC3-062F-4379-9526-94C67F9C8118}" srcOrd="0" destOrd="0" presId="urn:microsoft.com/office/officeart/2005/8/layout/orgChart1"/>
    <dgm:cxn modelId="{EC0CF31B-0310-4246-9D96-ECF2BCE95081}" type="presParOf" srcId="{27C79040-5E35-4299-A747-6DB13DF07B1D}" destId="{2308AEBA-D069-464D-A2D6-88247F362EAB}" srcOrd="1" destOrd="0" presId="urn:microsoft.com/office/officeart/2005/8/layout/orgChart1"/>
    <dgm:cxn modelId="{6D576618-2C5A-4370-8830-AE38D3F8D139}" type="presParOf" srcId="{667BB9AC-5CBE-4647-BC8E-47E9E5D40A7F}" destId="{A845A4FB-B5E2-442E-B368-E825C946DC3E}" srcOrd="1" destOrd="0" presId="urn:microsoft.com/office/officeart/2005/8/layout/orgChart1"/>
    <dgm:cxn modelId="{F6E9595C-A5CF-4CC4-A59C-EBEDCF3F25D7}" type="presParOf" srcId="{667BB9AC-5CBE-4647-BC8E-47E9E5D40A7F}" destId="{DC9825CB-EE25-42E2-ACDF-5DD27C964004}" srcOrd="2" destOrd="0" presId="urn:microsoft.com/office/officeart/2005/8/layout/orgChart1"/>
    <dgm:cxn modelId="{2EFE0662-8930-40A0-BEE8-102B91B761D3}" type="presParOf" srcId="{A76028DA-36B8-4E4B-B15A-083E68E14AD3}" destId="{45C5C0CC-0879-4518-922F-F079DA03B6B1}" srcOrd="4" destOrd="0" presId="urn:microsoft.com/office/officeart/2005/8/layout/orgChart1"/>
    <dgm:cxn modelId="{8061AF64-49C2-48D3-BA2D-8396CC3501CF}" type="presParOf" srcId="{A76028DA-36B8-4E4B-B15A-083E68E14AD3}" destId="{7891F1FE-656A-4B20-9EE5-F358CE6062CA}" srcOrd="5" destOrd="0" presId="urn:microsoft.com/office/officeart/2005/8/layout/orgChart1"/>
    <dgm:cxn modelId="{950529F5-502C-453C-B00B-7B54864E0E3B}" type="presParOf" srcId="{7891F1FE-656A-4B20-9EE5-F358CE6062CA}" destId="{42E074F3-D799-4E11-BEFB-7A9920C2EC08}" srcOrd="0" destOrd="0" presId="urn:microsoft.com/office/officeart/2005/8/layout/orgChart1"/>
    <dgm:cxn modelId="{665F5376-679F-4CCB-B6A3-3B2F65862B78}" type="presParOf" srcId="{42E074F3-D799-4E11-BEFB-7A9920C2EC08}" destId="{022C0EAC-46B3-499F-A5BC-C3C071C4175A}" srcOrd="0" destOrd="0" presId="urn:microsoft.com/office/officeart/2005/8/layout/orgChart1"/>
    <dgm:cxn modelId="{1A86828D-CF0F-4ED1-8832-1B4318296031}" type="presParOf" srcId="{42E074F3-D799-4E11-BEFB-7A9920C2EC08}" destId="{1F297703-4630-41DF-8267-6658DEF8DA03}" srcOrd="1" destOrd="0" presId="urn:microsoft.com/office/officeart/2005/8/layout/orgChart1"/>
    <dgm:cxn modelId="{D490121D-C898-40E0-946E-F3EC7D7D5369}" type="presParOf" srcId="{7891F1FE-656A-4B20-9EE5-F358CE6062CA}" destId="{05D7FCAB-87BD-4289-BDE3-2298DF139476}" srcOrd="1" destOrd="0" presId="urn:microsoft.com/office/officeart/2005/8/layout/orgChart1"/>
    <dgm:cxn modelId="{9E2B9BB1-DA42-4D5B-94AB-1B25DCA60413}" type="presParOf" srcId="{7891F1FE-656A-4B20-9EE5-F358CE6062CA}" destId="{038AE31E-8A1F-465F-8651-A193320EDDF8}" srcOrd="2" destOrd="0" presId="urn:microsoft.com/office/officeart/2005/8/layout/orgChart1"/>
    <dgm:cxn modelId="{34E88FF9-9FA6-4340-8391-873311334CB8}" type="presParOf" srcId="{DF54137B-1EEC-4B94-9DA3-9714F92050DE}" destId="{54427F9D-428A-4153-B761-47E527A8B94A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F5C13-28D5-4909-81E7-44A2BF800DB2}">
      <dsp:nvSpPr>
        <dsp:cNvPr id="0" name=""/>
        <dsp:cNvSpPr/>
      </dsp:nvSpPr>
      <dsp:spPr>
        <a:xfrm>
          <a:off x="1587" y="1861641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25068" y="1885122"/>
        <a:ext cx="1556412" cy="754725"/>
      </dsp:txXfrm>
    </dsp:sp>
    <dsp:sp modelId="{67700351-0581-4F7F-B9E8-62314CAD5837}">
      <dsp:nvSpPr>
        <dsp:cNvPr id="0" name=""/>
        <dsp:cNvSpPr/>
      </dsp:nvSpPr>
      <dsp:spPr>
        <a:xfrm rot="18770822">
          <a:off x="1454086" y="1899003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2059" y="1893179"/>
        <a:ext cx="47155" cy="47155"/>
      </dsp:txXfrm>
    </dsp:sp>
    <dsp:sp modelId="{36028EC5-BD68-460E-A7B3-3F7E9B05B072}">
      <dsp:nvSpPr>
        <dsp:cNvPr id="0" name=""/>
        <dsp:cNvSpPr/>
      </dsp:nvSpPr>
      <dsp:spPr>
        <a:xfrm>
          <a:off x="2246312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2269793" y="1193666"/>
        <a:ext cx="1556412" cy="754725"/>
      </dsp:txXfrm>
    </dsp:sp>
    <dsp:sp modelId="{1595326E-447D-4458-95E4-943778B4728D}">
      <dsp:nvSpPr>
        <dsp:cNvPr id="0" name=""/>
        <dsp:cNvSpPr/>
      </dsp:nvSpPr>
      <dsp:spPr>
        <a:xfrm rot="19457599">
          <a:off x="3775450" y="132279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1320798"/>
        <a:ext cx="39491" cy="39491"/>
      </dsp:txXfrm>
    </dsp:sp>
    <dsp:sp modelId="{11B24529-AFC4-4043-924D-6CA7342BF1FD}">
      <dsp:nvSpPr>
        <dsp:cNvPr id="0" name=""/>
        <dsp:cNvSpPr/>
      </dsp:nvSpPr>
      <dsp:spPr>
        <a:xfrm>
          <a:off x="4491037" y="70921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4514518" y="732696"/>
        <a:ext cx="1556412" cy="754725"/>
      </dsp:txXfrm>
    </dsp:sp>
    <dsp:sp modelId="{C0266FD5-BB76-49AD-BB7F-CAA0094FCB3E}">
      <dsp:nvSpPr>
        <dsp:cNvPr id="0" name=""/>
        <dsp:cNvSpPr/>
      </dsp:nvSpPr>
      <dsp:spPr>
        <a:xfrm rot="2142401">
          <a:off x="3775450" y="178376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1781769"/>
        <a:ext cx="39491" cy="39491"/>
      </dsp:txXfrm>
    </dsp:sp>
    <dsp:sp modelId="{9983C9A3-356E-440A-8882-90E7A5496850}">
      <dsp:nvSpPr>
        <dsp:cNvPr id="0" name=""/>
        <dsp:cNvSpPr/>
      </dsp:nvSpPr>
      <dsp:spPr>
        <a:xfrm>
          <a:off x="449103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4514518" y="1654637"/>
        <a:ext cx="1556412" cy="754725"/>
      </dsp:txXfrm>
    </dsp:sp>
    <dsp:sp modelId="{24C98FCA-D375-4457-AE24-A86C0317B3AC}">
      <dsp:nvSpPr>
        <dsp:cNvPr id="0" name=""/>
        <dsp:cNvSpPr/>
      </dsp:nvSpPr>
      <dsp:spPr>
        <a:xfrm rot="2829178">
          <a:off x="1454086" y="2590458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2059" y="2584635"/>
        <a:ext cx="47155" cy="47155"/>
      </dsp:txXfrm>
    </dsp:sp>
    <dsp:sp modelId="{1F8BB595-E919-4E33-B4F7-EB74F4C42BAF}">
      <dsp:nvSpPr>
        <dsp:cNvPr id="0" name=""/>
        <dsp:cNvSpPr/>
      </dsp:nvSpPr>
      <dsp:spPr>
        <a:xfrm>
          <a:off x="2246312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2269793" y="2576577"/>
        <a:ext cx="1556412" cy="754725"/>
      </dsp:txXfrm>
    </dsp:sp>
    <dsp:sp modelId="{C00547A3-6BB9-443F-9042-CDF4E6C1AD87}">
      <dsp:nvSpPr>
        <dsp:cNvPr id="0" name=""/>
        <dsp:cNvSpPr/>
      </dsp:nvSpPr>
      <dsp:spPr>
        <a:xfrm>
          <a:off x="3849687" y="2936186"/>
          <a:ext cx="641350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641350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4328" y="2937906"/>
        <a:ext cx="32067" cy="32067"/>
      </dsp:txXfrm>
    </dsp:sp>
    <dsp:sp modelId="{05137704-C3F7-492B-9250-6F45C85B6567}">
      <dsp:nvSpPr>
        <dsp:cNvPr id="0" name=""/>
        <dsp:cNvSpPr/>
      </dsp:nvSpPr>
      <dsp:spPr>
        <a:xfrm>
          <a:off x="4491037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4514518" y="2576577"/>
        <a:ext cx="1556412" cy="7547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05296-951E-4ABB-A146-5364EAAE2678}">
      <dsp:nvSpPr>
        <dsp:cNvPr id="0" name=""/>
        <dsp:cNvSpPr/>
      </dsp:nvSpPr>
      <dsp:spPr>
        <a:xfrm>
          <a:off x="3349" y="1955340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Baseline</a:t>
          </a:r>
          <a:br>
            <a:rPr lang="en-US" sz="3200" kern="1200" dirty="0"/>
          </a:br>
          <a:r>
            <a:rPr lang="en-US" sz="320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2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−0.19</m:t>
                  </m:r>
                </m:sub>
                <m:sup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+0.22</m:t>
                  </m:r>
                </m:sup>
              </m:sSubSup>
            </m:oMath>
          </a14:m>
          <a:r>
            <a:rPr lang="en-US" sz="3200" kern="1200" dirty="0"/>
            <a:t>)</a:t>
          </a:r>
        </a:p>
      </dsp:txBody>
      <dsp:txXfrm>
        <a:off x="33717" y="1985708"/>
        <a:ext cx="2012948" cy="976106"/>
      </dsp:txXfrm>
    </dsp:sp>
    <dsp:sp modelId="{59C70615-240E-4891-AACC-87B3FA51BE60}">
      <dsp:nvSpPr>
        <dsp:cNvPr id="0" name=""/>
        <dsp:cNvSpPr/>
      </dsp:nvSpPr>
      <dsp:spPr>
        <a:xfrm rot="18770822">
          <a:off x="1881902" y="2005177"/>
          <a:ext cx="1219736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219736" y="2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61277" y="1996129"/>
        <a:ext cx="60986" cy="60986"/>
      </dsp:txXfrm>
    </dsp:sp>
    <dsp:sp modelId="{9DC26389-984B-4BF0-B487-BA470C655966}">
      <dsp:nvSpPr>
        <dsp:cNvPr id="0" name=""/>
        <dsp:cNvSpPr/>
      </dsp:nvSpPr>
      <dsp:spPr>
        <a:xfrm>
          <a:off x="2906507" y="1061063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Baseline</a:t>
          </a:r>
          <a:br>
            <a:rPr lang="en-US" sz="3200" kern="1200" dirty="0"/>
          </a:br>
          <a:r>
            <a:rPr lang="en-US" sz="320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2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−0.19</m:t>
                  </m:r>
                </m:sub>
                <m:sup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+0.22</m:t>
                  </m:r>
                </m:sup>
              </m:sSubSup>
            </m:oMath>
          </a14:m>
          <a:r>
            <a:rPr lang="en-US" sz="3200" kern="1200" dirty="0"/>
            <a:t>)</a:t>
          </a:r>
        </a:p>
      </dsp:txBody>
      <dsp:txXfrm>
        <a:off x="2936875" y="1091431"/>
        <a:ext cx="2012948" cy="976106"/>
      </dsp:txXfrm>
    </dsp:sp>
    <dsp:sp modelId="{AD14DC3E-3297-490E-95BC-2E80665024D4}">
      <dsp:nvSpPr>
        <dsp:cNvPr id="0" name=""/>
        <dsp:cNvSpPr/>
      </dsp:nvSpPr>
      <dsp:spPr>
        <a:xfrm rot="19457599">
          <a:off x="4884179" y="1259947"/>
          <a:ext cx="1021500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021500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69391" y="1255855"/>
        <a:ext cx="51075" cy="51075"/>
      </dsp:txXfrm>
    </dsp:sp>
    <dsp:sp modelId="{9DCD77A4-1595-4E7B-A8DF-389CA29D4F9F}">
      <dsp:nvSpPr>
        <dsp:cNvPr id="0" name=""/>
        <dsp:cNvSpPr/>
      </dsp:nvSpPr>
      <dsp:spPr>
        <a:xfrm>
          <a:off x="5809666" y="464879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840034" y="495247"/>
        <a:ext cx="2012948" cy="976106"/>
      </dsp:txXfrm>
    </dsp:sp>
    <dsp:sp modelId="{D085E202-D625-4E60-9747-9F7F10EEA6E3}">
      <dsp:nvSpPr>
        <dsp:cNvPr id="0" name=""/>
        <dsp:cNvSpPr/>
      </dsp:nvSpPr>
      <dsp:spPr>
        <a:xfrm rot="2142401">
          <a:off x="4884179" y="1856131"/>
          <a:ext cx="1021500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021500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69391" y="1852039"/>
        <a:ext cx="51075" cy="51075"/>
      </dsp:txXfrm>
    </dsp:sp>
    <dsp:sp modelId="{B0BC4502-DF5C-4517-BACE-6B487FDF3FD0}">
      <dsp:nvSpPr>
        <dsp:cNvPr id="0" name=""/>
        <dsp:cNvSpPr/>
      </dsp:nvSpPr>
      <dsp:spPr>
        <a:xfrm>
          <a:off x="5809666" y="1657247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840034" y="1687615"/>
        <a:ext cx="2012948" cy="976106"/>
      </dsp:txXfrm>
    </dsp:sp>
    <dsp:sp modelId="{53FF1D54-7EB6-4A3E-9C04-86747E6C0F5C}">
      <dsp:nvSpPr>
        <dsp:cNvPr id="0" name=""/>
        <dsp:cNvSpPr/>
      </dsp:nvSpPr>
      <dsp:spPr>
        <a:xfrm rot="2829178">
          <a:off x="1881902" y="2899454"/>
          <a:ext cx="1219736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219736" y="2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61277" y="2890405"/>
        <a:ext cx="60986" cy="60986"/>
      </dsp:txXfrm>
    </dsp:sp>
    <dsp:sp modelId="{A83B446C-C5AC-4336-95AF-1A018C3ACB76}">
      <dsp:nvSpPr>
        <dsp:cNvPr id="0" name=""/>
        <dsp:cNvSpPr/>
      </dsp:nvSpPr>
      <dsp:spPr>
        <a:xfrm>
          <a:off x="2906507" y="2849616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2936875" y="2879984"/>
        <a:ext cx="2012948" cy="976106"/>
      </dsp:txXfrm>
    </dsp:sp>
    <dsp:sp modelId="{74DBE375-7187-4515-9C01-FA18CD129499}">
      <dsp:nvSpPr>
        <dsp:cNvPr id="0" name=""/>
        <dsp:cNvSpPr/>
      </dsp:nvSpPr>
      <dsp:spPr>
        <a:xfrm>
          <a:off x="4980192" y="3346592"/>
          <a:ext cx="829473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829473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74192" y="3347300"/>
        <a:ext cx="41473" cy="41473"/>
      </dsp:txXfrm>
    </dsp:sp>
    <dsp:sp modelId="{920364E6-74EE-493F-8D0F-CDE024556BAC}">
      <dsp:nvSpPr>
        <dsp:cNvPr id="0" name=""/>
        <dsp:cNvSpPr/>
      </dsp:nvSpPr>
      <dsp:spPr>
        <a:xfrm>
          <a:off x="5809666" y="2849616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840034" y="2879984"/>
        <a:ext cx="2012948" cy="976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5C0CC-0879-4518-922F-F079DA03B6B1}">
      <dsp:nvSpPr>
        <dsp:cNvPr id="0" name=""/>
        <dsp:cNvSpPr/>
      </dsp:nvSpPr>
      <dsp:spPr>
        <a:xfrm>
          <a:off x="5969772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9EB1A-B765-4ADA-8B44-C979AAA8388C}">
      <dsp:nvSpPr>
        <dsp:cNvPr id="0" name=""/>
        <dsp:cNvSpPr/>
      </dsp:nvSpPr>
      <dsp:spPr>
        <a:xfrm>
          <a:off x="5969772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5969772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5969772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09DE7-252E-4CAB-8880-03A10AB770AF}">
      <dsp:nvSpPr>
        <dsp:cNvPr id="0" name=""/>
        <dsp:cNvSpPr/>
      </dsp:nvSpPr>
      <dsp:spPr>
        <a:xfrm>
          <a:off x="4569395" y="498034"/>
          <a:ext cx="1796242" cy="207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14"/>
              </a:lnTo>
              <a:lnTo>
                <a:pt x="1796242" y="103914"/>
              </a:lnTo>
              <a:lnTo>
                <a:pt x="1796242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25398-5347-4A0F-B94A-52AADBF00A95}">
      <dsp:nvSpPr>
        <dsp:cNvPr id="0" name=""/>
        <dsp:cNvSpPr/>
      </dsp:nvSpPr>
      <dsp:spPr>
        <a:xfrm>
          <a:off x="4772277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039A10-37B4-41B8-A5B3-480F34C4D2B1}">
      <dsp:nvSpPr>
        <dsp:cNvPr id="0" name=""/>
        <dsp:cNvSpPr/>
      </dsp:nvSpPr>
      <dsp:spPr>
        <a:xfrm>
          <a:off x="4772277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90539F-CE8C-4420-9E4A-B19CA06F6DEA}">
      <dsp:nvSpPr>
        <dsp:cNvPr id="0" name=""/>
        <dsp:cNvSpPr/>
      </dsp:nvSpPr>
      <dsp:spPr>
        <a:xfrm>
          <a:off x="4772277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CC38B-D548-4D0D-9CCF-5EC4B494DA76}">
      <dsp:nvSpPr>
        <dsp:cNvPr id="0" name=""/>
        <dsp:cNvSpPr/>
      </dsp:nvSpPr>
      <dsp:spPr>
        <a:xfrm>
          <a:off x="4772277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134A2-7FFF-44A8-9FA8-9312EC6125B2}">
      <dsp:nvSpPr>
        <dsp:cNvPr id="0" name=""/>
        <dsp:cNvSpPr/>
      </dsp:nvSpPr>
      <dsp:spPr>
        <a:xfrm>
          <a:off x="4772277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B4FFF-5A8B-411E-AAF2-1F9B0F0AD028}">
      <dsp:nvSpPr>
        <dsp:cNvPr id="0" name=""/>
        <dsp:cNvSpPr/>
      </dsp:nvSpPr>
      <dsp:spPr>
        <a:xfrm>
          <a:off x="4772277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47819-5E8D-46F1-A1A8-5C9EEF3644F3}">
      <dsp:nvSpPr>
        <dsp:cNvPr id="0" name=""/>
        <dsp:cNvSpPr/>
      </dsp:nvSpPr>
      <dsp:spPr>
        <a:xfrm>
          <a:off x="4569395" y="498034"/>
          <a:ext cx="598747" cy="207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14"/>
              </a:lnTo>
              <a:lnTo>
                <a:pt x="598747" y="103914"/>
              </a:lnTo>
              <a:lnTo>
                <a:pt x="598747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A99A3-CBA1-450A-82DF-0DD8A8B83587}">
      <dsp:nvSpPr>
        <dsp:cNvPr id="0" name=""/>
        <dsp:cNvSpPr/>
      </dsp:nvSpPr>
      <dsp:spPr>
        <a:xfrm>
          <a:off x="3574782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6642C-B7C5-4AC6-ABEC-88424211B827}">
      <dsp:nvSpPr>
        <dsp:cNvPr id="0" name=""/>
        <dsp:cNvSpPr/>
      </dsp:nvSpPr>
      <dsp:spPr>
        <a:xfrm>
          <a:off x="3574782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3574782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3574782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3574782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3574782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3970648" y="498034"/>
          <a:ext cx="598747" cy="207829"/>
        </a:xfrm>
        <a:custGeom>
          <a:avLst/>
          <a:gdLst/>
          <a:ahLst/>
          <a:cxnLst/>
          <a:rect l="0" t="0" r="0" b="0"/>
          <a:pathLst>
            <a:path>
              <a:moveTo>
                <a:pt x="598747" y="0"/>
              </a:moveTo>
              <a:lnTo>
                <a:pt x="598747" y="103914"/>
              </a:lnTo>
              <a:lnTo>
                <a:pt x="0" y="103914"/>
              </a:lnTo>
              <a:lnTo>
                <a:pt x="0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0B1FCA-60CC-492D-B00A-57F098BCE85C}">
      <dsp:nvSpPr>
        <dsp:cNvPr id="0" name=""/>
        <dsp:cNvSpPr/>
      </dsp:nvSpPr>
      <dsp:spPr>
        <a:xfrm>
          <a:off x="2377287" y="1200696"/>
          <a:ext cx="148449" cy="4671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1219"/>
              </a:lnTo>
              <a:lnTo>
                <a:pt x="148449" y="467121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43BCBF-1B1A-468C-9859-A4B0FE31C89A}">
      <dsp:nvSpPr>
        <dsp:cNvPr id="0" name=""/>
        <dsp:cNvSpPr/>
      </dsp:nvSpPr>
      <dsp:spPr>
        <a:xfrm>
          <a:off x="2377287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D2A1C-C9B6-4A7B-BE27-C4C792DE3364}">
      <dsp:nvSpPr>
        <dsp:cNvPr id="0" name=""/>
        <dsp:cNvSpPr/>
      </dsp:nvSpPr>
      <dsp:spPr>
        <a:xfrm>
          <a:off x="2377287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F23326-8D6B-4E92-A1C0-57EF726F65D3}">
      <dsp:nvSpPr>
        <dsp:cNvPr id="0" name=""/>
        <dsp:cNvSpPr/>
      </dsp:nvSpPr>
      <dsp:spPr>
        <a:xfrm>
          <a:off x="2377287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8F43-29B8-4248-B805-A5BF8E5E07F5}">
      <dsp:nvSpPr>
        <dsp:cNvPr id="0" name=""/>
        <dsp:cNvSpPr/>
      </dsp:nvSpPr>
      <dsp:spPr>
        <a:xfrm>
          <a:off x="2377287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2377287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2377287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2773153" y="498034"/>
          <a:ext cx="1796242" cy="207829"/>
        </a:xfrm>
        <a:custGeom>
          <a:avLst/>
          <a:gdLst/>
          <a:ahLst/>
          <a:cxnLst/>
          <a:rect l="0" t="0" r="0" b="0"/>
          <a:pathLst>
            <a:path>
              <a:moveTo>
                <a:pt x="1796242" y="0"/>
              </a:moveTo>
              <a:lnTo>
                <a:pt x="1796242" y="103914"/>
              </a:lnTo>
              <a:lnTo>
                <a:pt x="0" y="103914"/>
              </a:lnTo>
              <a:lnTo>
                <a:pt x="0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804246" y="3202"/>
          <a:ext cx="1530299" cy="494832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Baseline</a:t>
          </a:r>
          <a:br>
            <a:rPr lang="en-US" sz="1600" b="1" kern="1200" dirty="0">
              <a:solidFill>
                <a:schemeClr val="tx1"/>
              </a:solidFill>
            </a:rPr>
          </a:br>
          <a:r>
            <a:rPr lang="en-US" sz="1600" b="1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𝟖𝟐</m:t>
                  </m:r>
                </m:e>
                <m:sub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𝟏𝟗</m:t>
                  </m:r>
                </m:sub>
                <m:sup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𝟐𝟐</m:t>
                  </m:r>
                </m:sup>
              </m:sSubSup>
            </m:oMath>
          </a14:m>
          <a:r>
            <a:rPr lang="en-US" sz="1600" b="1" kern="1200" dirty="0">
              <a:solidFill>
                <a:schemeClr val="tx1"/>
              </a:solidFill>
            </a:rPr>
            <a:t>)</a:t>
          </a:r>
        </a:p>
      </dsp:txBody>
      <dsp:txXfrm>
        <a:off x="3804246" y="3202"/>
        <a:ext cx="1530299" cy="494832"/>
      </dsp:txXfrm>
    </dsp:sp>
    <dsp:sp modelId="{2D89FD7F-4428-4E4A-81E9-4FD3CA09B12F}">
      <dsp:nvSpPr>
        <dsp:cNvPr id="0" name=""/>
        <dsp:cNvSpPr/>
      </dsp:nvSpPr>
      <dsp:spPr>
        <a:xfrm>
          <a:off x="2278320" y="705864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err="1"/>
            <a:t>LR</a:t>
          </a:r>
          <a:r>
            <a:rPr lang="en-US" sz="1400" b="0" kern="1200" baseline="-25000" dirty="0" err="1"/>
            <a:t>Init</a:t>
          </a:r>
          <a:endParaRPr lang="en-US" sz="1400" b="0" kern="1200" dirty="0"/>
        </a:p>
      </dsp:txBody>
      <dsp:txXfrm>
        <a:off x="2278320" y="705864"/>
        <a:ext cx="989665" cy="494832"/>
      </dsp:txXfrm>
    </dsp:sp>
    <dsp:sp modelId="{08C6022B-F768-4E16-81ED-E9F1F56AB97E}">
      <dsp:nvSpPr>
        <dsp:cNvPr id="0" name=""/>
        <dsp:cNvSpPr/>
      </dsp:nvSpPr>
      <dsp:spPr>
        <a:xfrm>
          <a:off x="2525737" y="1408526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10×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5.31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2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6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4.41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1408526"/>
        <a:ext cx="989665" cy="494832"/>
      </dsp:txXfrm>
    </dsp:sp>
    <dsp:sp modelId="{CF66C44D-950A-43C6-8D1B-C54ACC973B20}">
      <dsp:nvSpPr>
        <dsp:cNvPr id="0" name=""/>
        <dsp:cNvSpPr/>
      </dsp:nvSpPr>
      <dsp:spPr>
        <a:xfrm>
          <a:off x="2525737" y="2111188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5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1.81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45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2111188"/>
        <a:ext cx="989665" cy="494832"/>
      </dsp:txXfrm>
    </dsp:sp>
    <dsp:sp modelId="{D304F9FE-298E-463B-9DA3-6C7B55101528}">
      <dsp:nvSpPr>
        <dsp:cNvPr id="0" name=""/>
        <dsp:cNvSpPr/>
      </dsp:nvSpPr>
      <dsp:spPr>
        <a:xfrm>
          <a:off x="2525737" y="2813851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2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90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33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34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2813851"/>
        <a:ext cx="989665" cy="494832"/>
      </dsp:txXfrm>
    </dsp:sp>
    <dsp:sp modelId="{B95BE807-2558-4826-ACE3-3D4F92CB7CAD}">
      <dsp:nvSpPr>
        <dsp:cNvPr id="0" name=""/>
        <dsp:cNvSpPr/>
      </dsp:nvSpPr>
      <dsp:spPr>
        <a:xfrm>
          <a:off x="2525737" y="3516513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8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93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43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18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3516513"/>
        <a:ext cx="989665" cy="494832"/>
      </dsp:txXfrm>
    </dsp:sp>
    <dsp:sp modelId="{CBA36301-0CE0-4882-B3B7-017C331712DA}">
      <dsp:nvSpPr>
        <dsp:cNvPr id="0" name=""/>
        <dsp:cNvSpPr/>
      </dsp:nvSpPr>
      <dsp:spPr>
        <a:xfrm>
          <a:off x="2525737" y="4219175"/>
          <a:ext cx="989665" cy="494832"/>
        </a:xfrm>
        <a:prstGeom prst="rect">
          <a:avLst/>
        </a:prstGeom>
        <a:solidFill>
          <a:srgbClr val="008A3E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6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83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4219175"/>
        <a:ext cx="989665" cy="494832"/>
      </dsp:txXfrm>
    </dsp:sp>
    <dsp:sp modelId="{6810D183-5270-4B93-BC03-4B36A8701C67}">
      <dsp:nvSpPr>
        <dsp:cNvPr id="0" name=""/>
        <dsp:cNvSpPr/>
      </dsp:nvSpPr>
      <dsp:spPr>
        <a:xfrm>
          <a:off x="2525737" y="4921838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1×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4921838"/>
        <a:ext cx="989665" cy="494832"/>
      </dsp:txXfrm>
    </dsp:sp>
    <dsp:sp modelId="{977D069E-5429-487A-BA24-08328C13EB7A}">
      <dsp:nvSpPr>
        <dsp:cNvPr id="0" name=""/>
        <dsp:cNvSpPr/>
      </dsp:nvSpPr>
      <dsp:spPr>
        <a:xfrm>
          <a:off x="2525737" y="5624500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4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1.33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47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37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5624500"/>
        <a:ext cx="989665" cy="494832"/>
      </dsp:txXfrm>
    </dsp:sp>
    <dsp:sp modelId="{AC439482-1CBE-4359-A08A-939FA6E0130B}">
      <dsp:nvSpPr>
        <dsp:cNvPr id="0" name=""/>
        <dsp:cNvSpPr/>
      </dsp:nvSpPr>
      <dsp:spPr>
        <a:xfrm>
          <a:off x="3475815" y="705864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err="1"/>
            <a:t>N</a:t>
          </a:r>
          <a:r>
            <a:rPr lang="en-US" sz="1400" b="0" kern="1200" baseline="-25000" dirty="0" err="1"/>
            <a:t>Conv</a:t>
          </a:r>
          <a:r>
            <a:rPr lang="en-US" sz="1400" b="0" kern="1200" baseline="-25000" dirty="0"/>
            <a:t>/Pool</a:t>
          </a:r>
          <a:endParaRPr lang="en-US" sz="1400" b="0" kern="1200" dirty="0"/>
        </a:p>
      </dsp:txBody>
      <dsp:txXfrm>
        <a:off x="3475815" y="705864"/>
        <a:ext cx="989665" cy="494832"/>
      </dsp:txXfrm>
    </dsp:sp>
    <dsp:sp modelId="{374DEE74-BC51-4C36-9C48-BD1135E1278A}">
      <dsp:nvSpPr>
        <dsp:cNvPr id="0" name=""/>
        <dsp:cNvSpPr/>
      </dsp:nvSpPr>
      <dsp:spPr>
        <a:xfrm>
          <a:off x="3723232" y="1408526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4/4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1.35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0.47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1408526"/>
        <a:ext cx="989665" cy="494832"/>
      </dsp:txXfrm>
    </dsp:sp>
    <dsp:sp modelId="{F41EBF22-A68C-4A2A-A6EA-75888A0D9F7D}">
      <dsp:nvSpPr>
        <dsp:cNvPr id="0" name=""/>
        <dsp:cNvSpPr/>
      </dsp:nvSpPr>
      <dsp:spPr>
        <a:xfrm>
          <a:off x="3723232" y="2111188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3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/3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0.88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0.14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2111188"/>
        <a:ext cx="989665" cy="494832"/>
      </dsp:txXfrm>
    </dsp:sp>
    <dsp:sp modelId="{1A0D8240-2555-477D-8593-D78047B39D76}">
      <dsp:nvSpPr>
        <dsp:cNvPr id="0" name=""/>
        <dsp:cNvSpPr/>
      </dsp:nvSpPr>
      <dsp:spPr>
        <a:xfrm>
          <a:off x="3723232" y="2813851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2/2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0.89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0.4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0.39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2813851"/>
        <a:ext cx="989665" cy="494832"/>
      </dsp:txXfrm>
    </dsp:sp>
    <dsp:sp modelId="{939C0A8E-DF2F-470B-81F5-93B7540392C6}">
      <dsp:nvSpPr>
        <dsp:cNvPr id="0" name=""/>
        <dsp:cNvSpPr/>
      </dsp:nvSpPr>
      <dsp:spPr>
        <a:xfrm>
          <a:off x="3723232" y="3516513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3/2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0.92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63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3516513"/>
        <a:ext cx="989665" cy="494832"/>
      </dsp:txXfrm>
    </dsp:sp>
    <dsp:sp modelId="{0A0C729E-708D-40DB-9E6D-D0DB1EE2FE89}">
      <dsp:nvSpPr>
        <dsp:cNvPr id="0" name=""/>
        <dsp:cNvSpPr/>
      </dsp:nvSpPr>
      <dsp:spPr>
        <a:xfrm>
          <a:off x="3723232" y="4219175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5/2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0.66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4219175"/>
        <a:ext cx="989665" cy="494832"/>
      </dsp:txXfrm>
    </dsp:sp>
    <dsp:sp modelId="{52A24D20-8074-46B6-9A77-20C1B0A29DD6}">
      <dsp:nvSpPr>
        <dsp:cNvPr id="0" name=""/>
        <dsp:cNvSpPr/>
      </dsp:nvSpPr>
      <dsp:spPr>
        <a:xfrm>
          <a:off x="3723232" y="4921838"/>
          <a:ext cx="989665" cy="494832"/>
        </a:xfrm>
        <a:prstGeom prst="rect">
          <a:avLst/>
        </a:prstGeom>
        <a:solidFill>
          <a:srgbClr val="00B05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8/2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0.09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0.17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4921838"/>
        <a:ext cx="989665" cy="494832"/>
      </dsp:txXfrm>
    </dsp:sp>
    <dsp:sp modelId="{6ED1BDE9-AFAD-441C-B720-C534EED6CF5B}">
      <dsp:nvSpPr>
        <dsp:cNvPr id="0" name=""/>
        <dsp:cNvSpPr/>
      </dsp:nvSpPr>
      <dsp:spPr>
        <a:xfrm>
          <a:off x="4673310" y="705864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err="1"/>
            <a:t>Size</a:t>
          </a:r>
          <a:r>
            <a:rPr lang="en-US" sz="1400" b="0" kern="1200" baseline="-25000" dirty="0" err="1"/>
            <a:t>Filter</a:t>
          </a:r>
          <a:endParaRPr lang="en-US" sz="1400" b="0" kern="1200" dirty="0"/>
        </a:p>
      </dsp:txBody>
      <dsp:txXfrm>
        <a:off x="4673310" y="705864"/>
        <a:ext cx="989665" cy="494832"/>
      </dsp:txXfrm>
    </dsp:sp>
    <dsp:sp modelId="{EBD8383D-2897-4763-B14C-70146346B7E5}">
      <dsp:nvSpPr>
        <dsp:cNvPr id="0" name=""/>
        <dsp:cNvSpPr/>
      </dsp:nvSpPr>
      <dsp:spPr>
        <a:xfrm>
          <a:off x="4920726" y="1408526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5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0.77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1408526"/>
        <a:ext cx="989665" cy="494832"/>
      </dsp:txXfrm>
    </dsp:sp>
    <dsp:sp modelId="{8DD562F8-D63F-4DC0-83BB-75B5783A2538}">
      <dsp:nvSpPr>
        <dsp:cNvPr id="0" name=""/>
        <dsp:cNvSpPr/>
      </dsp:nvSpPr>
      <dsp:spPr>
        <a:xfrm>
          <a:off x="4920726" y="2111188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7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2111188"/>
        <a:ext cx="989665" cy="494832"/>
      </dsp:txXfrm>
    </dsp:sp>
    <dsp:sp modelId="{F68D2EAF-A35E-40AD-9060-0CD072D2F6A3}">
      <dsp:nvSpPr>
        <dsp:cNvPr id="0" name=""/>
        <dsp:cNvSpPr/>
      </dsp:nvSpPr>
      <dsp:spPr>
        <a:xfrm>
          <a:off x="4920726" y="2813851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smtClean="0">
                  <a:latin typeface="Cambria Math" panose="02040503050406030204" pitchFamily="18" charset="0"/>
                </a:rPr>
                <m:t>𝑓</m:t>
              </m:r>
            </m:oMath>
          </a14:m>
          <a:r>
            <a:rPr lang="en-US" sz="1400" b="0" kern="1200" dirty="0"/>
            <a:t>(</a:t>
          </a:r>
          <a:r>
            <a:rPr lang="en-US" sz="1400" b="0" kern="1200" dirty="0" err="1"/>
            <a:t>Size</a:t>
          </a:r>
          <a:r>
            <a:rPr lang="en-US" sz="1400" b="0" kern="1200" baseline="-25000" dirty="0" err="1"/>
            <a:t>Conv</a:t>
          </a:r>
          <a:r>
            <a:rPr lang="en-US" sz="1400" b="0" kern="1200" baseline="0" dirty="0"/>
            <a:t>)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0.84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0.55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0.74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2813851"/>
        <a:ext cx="989665" cy="494832"/>
      </dsp:txXfrm>
    </dsp:sp>
    <dsp:sp modelId="{6A996D15-CD79-4D72-A960-4C11EF592431}">
      <dsp:nvSpPr>
        <dsp:cNvPr id="0" name=""/>
        <dsp:cNvSpPr/>
      </dsp:nvSpPr>
      <dsp:spPr>
        <a:xfrm>
          <a:off x="4920726" y="3516513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high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0.67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3516513"/>
        <a:ext cx="989665" cy="494832"/>
      </dsp:txXfrm>
    </dsp:sp>
    <dsp:sp modelId="{264C844D-77FB-46AA-999D-EE5D550B0B7C}">
      <dsp:nvSpPr>
        <dsp:cNvPr id="0" name=""/>
        <dsp:cNvSpPr/>
      </dsp:nvSpPr>
      <dsp:spPr>
        <a:xfrm>
          <a:off x="4920726" y="4219175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inv,high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0.80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4219175"/>
        <a:ext cx="989665" cy="494832"/>
      </dsp:txXfrm>
    </dsp:sp>
    <dsp:sp modelId="{8102D5C1-9FF2-49E2-96D0-40016BD79792}">
      <dsp:nvSpPr>
        <dsp:cNvPr id="0" name=""/>
        <dsp:cNvSpPr/>
      </dsp:nvSpPr>
      <dsp:spPr>
        <a:xfrm>
          <a:off x="4920726" y="4921838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inv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0.64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1.56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4921838"/>
        <a:ext cx="989665" cy="494832"/>
      </dsp:txXfrm>
    </dsp:sp>
    <dsp:sp modelId="{D83ED195-A22C-46C9-A2BD-7932E70B7576}">
      <dsp:nvSpPr>
        <dsp:cNvPr id="0" name=""/>
        <dsp:cNvSpPr/>
      </dsp:nvSpPr>
      <dsp:spPr>
        <a:xfrm>
          <a:off x="5870805" y="705864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err="1">
              <a:solidFill>
                <a:schemeClr val="tx1"/>
              </a:solidFill>
            </a:rPr>
            <a:t>Size</a:t>
          </a:r>
          <a:r>
            <a:rPr lang="en-US" sz="1400" b="0" kern="1200" baseline="-25000" dirty="0" err="1">
              <a:solidFill>
                <a:schemeClr val="tx1"/>
              </a:solidFill>
            </a:rPr>
            <a:t>Minibatch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5870805" y="705864"/>
        <a:ext cx="989665" cy="494832"/>
      </dsp:txXfrm>
    </dsp:sp>
    <dsp:sp modelId="{E5D900DC-2406-40FB-9F9B-DB25F2956944}">
      <dsp:nvSpPr>
        <dsp:cNvPr id="0" name=""/>
        <dsp:cNvSpPr/>
      </dsp:nvSpPr>
      <dsp:spPr>
        <a:xfrm>
          <a:off x="6118221" y="1408526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64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0.75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0.41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0.32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1408526"/>
        <a:ext cx="989665" cy="494832"/>
      </dsp:txXfrm>
    </dsp:sp>
    <dsp:sp modelId="{E32E9BC3-062F-4379-9526-94C67F9C8118}">
      <dsp:nvSpPr>
        <dsp:cNvPr id="0" name=""/>
        <dsp:cNvSpPr/>
      </dsp:nvSpPr>
      <dsp:spPr>
        <a:xfrm>
          <a:off x="6118221" y="2111188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256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0.69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2111188"/>
        <a:ext cx="989665" cy="494832"/>
      </dsp:txXfrm>
    </dsp:sp>
    <dsp:sp modelId="{8803C31C-2204-43EE-A136-87BBEDD66C9E}">
      <dsp:nvSpPr>
        <dsp:cNvPr id="0" name=""/>
        <dsp:cNvSpPr/>
      </dsp:nvSpPr>
      <dsp:spPr>
        <a:xfrm>
          <a:off x="6118221" y="2813851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32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0.99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0.45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1.06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2813851"/>
        <a:ext cx="989665" cy="494832"/>
      </dsp:txXfrm>
    </dsp:sp>
    <dsp:sp modelId="{022C0EAC-46B3-499F-A5BC-C3C071C4175A}">
      <dsp:nvSpPr>
        <dsp:cNvPr id="0" name=""/>
        <dsp:cNvSpPr/>
      </dsp:nvSpPr>
      <dsp:spPr>
        <a:xfrm>
          <a:off x="6118221" y="3516513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512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1.03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0.64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1.56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3516513"/>
        <a:ext cx="989665" cy="4948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EEF45-7109-46B0-A129-649C7E9A3A86}">
      <dsp:nvSpPr>
        <dsp:cNvPr id="0" name=""/>
        <dsp:cNvSpPr/>
      </dsp:nvSpPr>
      <dsp:spPr>
        <a:xfrm>
          <a:off x="7904861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15C92-ABED-4353-AC6C-B137F7885B45}">
      <dsp:nvSpPr>
        <dsp:cNvPr id="0" name=""/>
        <dsp:cNvSpPr/>
      </dsp:nvSpPr>
      <dsp:spPr>
        <a:xfrm>
          <a:off x="7904861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A31426-14B1-45B3-A7A8-2AEE1826909B}">
      <dsp:nvSpPr>
        <dsp:cNvPr id="0" name=""/>
        <dsp:cNvSpPr/>
      </dsp:nvSpPr>
      <dsp:spPr>
        <a:xfrm>
          <a:off x="7904861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6C800-29AD-4F85-A8D0-2A8E0FC1DD91}">
      <dsp:nvSpPr>
        <dsp:cNvPr id="0" name=""/>
        <dsp:cNvSpPr/>
      </dsp:nvSpPr>
      <dsp:spPr>
        <a:xfrm>
          <a:off x="4532516" y="646026"/>
          <a:ext cx="3886226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3886226" y="134893"/>
              </a:lnTo>
              <a:lnTo>
                <a:pt x="3886226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B96ED-A743-489C-A044-D9850E665528}">
      <dsp:nvSpPr>
        <dsp:cNvPr id="0" name=""/>
        <dsp:cNvSpPr/>
      </dsp:nvSpPr>
      <dsp:spPr>
        <a:xfrm>
          <a:off x="6350370" y="1558165"/>
          <a:ext cx="192705" cy="4239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39519"/>
              </a:lnTo>
              <a:lnTo>
                <a:pt x="192705" y="423951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A795CA-0F73-4EA0-A4AA-9B62BD6E268D}">
      <dsp:nvSpPr>
        <dsp:cNvPr id="0" name=""/>
        <dsp:cNvSpPr/>
      </dsp:nvSpPr>
      <dsp:spPr>
        <a:xfrm>
          <a:off x="6350370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253A3-A010-46B9-9C3E-A67712645B91}">
      <dsp:nvSpPr>
        <dsp:cNvPr id="0" name=""/>
        <dsp:cNvSpPr/>
      </dsp:nvSpPr>
      <dsp:spPr>
        <a:xfrm>
          <a:off x="6350370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0CA45-4DDC-487D-BFA3-FBCE68F64E5A}">
      <dsp:nvSpPr>
        <dsp:cNvPr id="0" name=""/>
        <dsp:cNvSpPr/>
      </dsp:nvSpPr>
      <dsp:spPr>
        <a:xfrm>
          <a:off x="6350370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C0A42-1F94-4F31-92EF-2556ED21C8E4}">
      <dsp:nvSpPr>
        <dsp:cNvPr id="0" name=""/>
        <dsp:cNvSpPr/>
      </dsp:nvSpPr>
      <dsp:spPr>
        <a:xfrm>
          <a:off x="6350370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B030B-0AF8-457E-B11F-A82D7FE23840}">
      <dsp:nvSpPr>
        <dsp:cNvPr id="0" name=""/>
        <dsp:cNvSpPr/>
      </dsp:nvSpPr>
      <dsp:spPr>
        <a:xfrm>
          <a:off x="4532516" y="646026"/>
          <a:ext cx="2331735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2331735" y="134893"/>
              </a:lnTo>
              <a:lnTo>
                <a:pt x="2331735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C5C0CC-0879-4518-922F-F079DA03B6B1}">
      <dsp:nvSpPr>
        <dsp:cNvPr id="0" name=""/>
        <dsp:cNvSpPr/>
      </dsp:nvSpPr>
      <dsp:spPr>
        <a:xfrm>
          <a:off x="4795880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9EB1A-B765-4ADA-8B44-C979AAA8388C}">
      <dsp:nvSpPr>
        <dsp:cNvPr id="0" name=""/>
        <dsp:cNvSpPr/>
      </dsp:nvSpPr>
      <dsp:spPr>
        <a:xfrm>
          <a:off x="4795880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4795880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4795880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09DE7-252E-4CAB-8880-03A10AB770AF}">
      <dsp:nvSpPr>
        <dsp:cNvPr id="0" name=""/>
        <dsp:cNvSpPr/>
      </dsp:nvSpPr>
      <dsp:spPr>
        <a:xfrm>
          <a:off x="4532516" y="646026"/>
          <a:ext cx="777245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777245" y="134893"/>
              </a:lnTo>
              <a:lnTo>
                <a:pt x="777245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CC38B-D548-4D0D-9CCF-5EC4B494DA76}">
      <dsp:nvSpPr>
        <dsp:cNvPr id="0" name=""/>
        <dsp:cNvSpPr/>
      </dsp:nvSpPr>
      <dsp:spPr>
        <a:xfrm>
          <a:off x="3241389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134A2-7FFF-44A8-9FA8-9312EC6125B2}">
      <dsp:nvSpPr>
        <dsp:cNvPr id="0" name=""/>
        <dsp:cNvSpPr/>
      </dsp:nvSpPr>
      <dsp:spPr>
        <a:xfrm>
          <a:off x="3241389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B4FFF-5A8B-411E-AAF2-1F9B0F0AD028}">
      <dsp:nvSpPr>
        <dsp:cNvPr id="0" name=""/>
        <dsp:cNvSpPr/>
      </dsp:nvSpPr>
      <dsp:spPr>
        <a:xfrm>
          <a:off x="3241389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47819-5E8D-46F1-A1A8-5C9EEF3644F3}">
      <dsp:nvSpPr>
        <dsp:cNvPr id="0" name=""/>
        <dsp:cNvSpPr/>
      </dsp:nvSpPr>
      <dsp:spPr>
        <a:xfrm>
          <a:off x="3755270" y="646026"/>
          <a:ext cx="777245" cy="269787"/>
        </a:xfrm>
        <a:custGeom>
          <a:avLst/>
          <a:gdLst/>
          <a:ahLst/>
          <a:cxnLst/>
          <a:rect l="0" t="0" r="0" b="0"/>
          <a:pathLst>
            <a:path>
              <a:moveTo>
                <a:pt x="777245" y="0"/>
              </a:moveTo>
              <a:lnTo>
                <a:pt x="777245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1686899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1686899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1686899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1686899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2200780" y="646026"/>
          <a:ext cx="2331735" cy="269787"/>
        </a:xfrm>
        <a:custGeom>
          <a:avLst/>
          <a:gdLst/>
          <a:ahLst/>
          <a:cxnLst/>
          <a:rect l="0" t="0" r="0" b="0"/>
          <a:pathLst>
            <a:path>
              <a:moveTo>
                <a:pt x="2331735" y="0"/>
              </a:moveTo>
              <a:lnTo>
                <a:pt x="2331735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132408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132408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646290" y="646026"/>
          <a:ext cx="3886226" cy="269787"/>
        </a:xfrm>
        <a:custGeom>
          <a:avLst/>
          <a:gdLst/>
          <a:ahLst/>
          <a:cxnLst/>
          <a:rect l="0" t="0" r="0" b="0"/>
          <a:pathLst>
            <a:path>
              <a:moveTo>
                <a:pt x="3886226" y="0"/>
              </a:moveTo>
              <a:lnTo>
                <a:pt x="3886226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890164" y="3674"/>
          <a:ext cx="1284702" cy="64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Baseline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82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19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890164" y="3674"/>
        <a:ext cx="1284702" cy="642351"/>
      </dsp:txXfrm>
    </dsp:sp>
    <dsp:sp modelId="{2D89FD7F-4428-4E4A-81E9-4FD3CA09B12F}">
      <dsp:nvSpPr>
        <dsp:cNvPr id="0" name=""/>
        <dsp:cNvSpPr/>
      </dsp:nvSpPr>
      <dsp:spPr>
        <a:xfrm>
          <a:off x="3938" y="915813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 err="1"/>
            <a:t>N</a:t>
          </a:r>
          <a:r>
            <a:rPr lang="en-US" sz="1800" b="0" kern="1200" baseline="-25000" dirty="0" err="1"/>
            <a:t>images</a:t>
          </a:r>
          <a:endParaRPr lang="en-US" sz="1800" b="0" kern="1200" dirty="0"/>
        </a:p>
      </dsp:txBody>
      <dsp:txXfrm>
        <a:off x="3938" y="915813"/>
        <a:ext cx="1284702" cy="642351"/>
      </dsp:txXfrm>
    </dsp:sp>
    <dsp:sp modelId="{08C6022B-F768-4E16-81ED-E9F1F56AB97E}">
      <dsp:nvSpPr>
        <dsp:cNvPr id="0" name=""/>
        <dsp:cNvSpPr/>
      </dsp:nvSpPr>
      <dsp:spPr>
        <a:xfrm>
          <a:off x="325114" y="1827952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5</m:t>
              </m:r>
            </m:oMath>
          </a14:m>
          <a:r>
            <a:rPr lang="en-US" sz="1800" b="0" kern="1200" baseline="0" dirty="0"/>
            <a:t> </a:t>
          </a:r>
          <a:br>
            <a:rPr lang="en-US" sz="1800" b="0" kern="1200" baseline="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0.33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25114" y="1827952"/>
        <a:ext cx="1284702" cy="642351"/>
      </dsp:txXfrm>
    </dsp:sp>
    <dsp:sp modelId="{CF66C44D-950A-43C6-8D1B-C54ACC973B20}">
      <dsp:nvSpPr>
        <dsp:cNvPr id="0" name=""/>
        <dsp:cNvSpPr/>
      </dsp:nvSpPr>
      <dsp:spPr>
        <a:xfrm>
          <a:off x="325114" y="2740091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baseline="0" dirty="0"/>
            <a:t>10</a:t>
          </a:r>
          <a:br>
            <a:rPr lang="en-US" sz="1800" b="0" kern="1200" baseline="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34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34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25114" y="2740091"/>
        <a:ext cx="1284702" cy="642351"/>
      </dsp:txXfrm>
    </dsp:sp>
    <dsp:sp modelId="{AC439482-1CBE-4359-A08A-939FA6E0130B}">
      <dsp:nvSpPr>
        <dsp:cNvPr id="0" name=""/>
        <dsp:cNvSpPr/>
      </dsp:nvSpPr>
      <dsp:spPr>
        <a:xfrm>
          <a:off x="1558429" y="915813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Pixels</a:t>
          </a:r>
          <a:r>
            <a:rPr lang="en-US" sz="1800" kern="1200" baseline="-25000" dirty="0" err="1"/>
            <a:t>sub</a:t>
          </a:r>
          <a:r>
            <a:rPr lang="en-US" sz="1800" kern="1200" baseline="-25000" dirty="0"/>
            <a:t>-images</a:t>
          </a:r>
          <a:endParaRPr lang="en-US" sz="1800" b="0" kern="1200" dirty="0"/>
        </a:p>
      </dsp:txBody>
      <dsp:txXfrm>
        <a:off x="1558429" y="915813"/>
        <a:ext cx="1284702" cy="642351"/>
      </dsp:txXfrm>
    </dsp:sp>
    <dsp:sp modelId="{374DEE74-BC51-4C36-9C48-BD1135E1278A}">
      <dsp:nvSpPr>
        <dsp:cNvPr id="0" name=""/>
        <dsp:cNvSpPr/>
      </dsp:nvSpPr>
      <dsp:spPr>
        <a:xfrm>
          <a:off x="1879604" y="1827952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12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0.91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0.28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9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1827952"/>
        <a:ext cx="1284702" cy="642351"/>
      </dsp:txXfrm>
    </dsp:sp>
    <dsp:sp modelId="{F41EBF22-A68C-4A2A-A6EA-75888A0D9F7D}">
      <dsp:nvSpPr>
        <dsp:cNvPr id="0" name=""/>
        <dsp:cNvSpPr/>
      </dsp:nvSpPr>
      <dsp:spPr>
        <a:xfrm>
          <a:off x="1879604" y="2740091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baseline="0" dirty="0"/>
            <a:t>15</a:t>
          </a:r>
          <a:br>
            <a:rPr lang="en-US" sz="1800" b="0" kern="1200" baseline="0" dirty="0"/>
          </a:br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0.67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2740091"/>
        <a:ext cx="1284702" cy="642351"/>
      </dsp:txXfrm>
    </dsp:sp>
    <dsp:sp modelId="{1A0D8240-2555-477D-8593-D78047B39D76}">
      <dsp:nvSpPr>
        <dsp:cNvPr id="0" name=""/>
        <dsp:cNvSpPr/>
      </dsp:nvSpPr>
      <dsp:spPr>
        <a:xfrm>
          <a:off x="1879604" y="3652230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10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0.42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0.29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3652230"/>
        <a:ext cx="1284702" cy="642351"/>
      </dsp:txXfrm>
    </dsp:sp>
    <dsp:sp modelId="{939C0A8E-DF2F-470B-81F5-93B7540392C6}">
      <dsp:nvSpPr>
        <dsp:cNvPr id="0" name=""/>
        <dsp:cNvSpPr/>
      </dsp:nvSpPr>
      <dsp:spPr>
        <a:xfrm>
          <a:off x="1879604" y="4564369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30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1.30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0.18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0.57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4564369"/>
        <a:ext cx="1284702" cy="642351"/>
      </dsp:txXfrm>
    </dsp:sp>
    <dsp:sp modelId="{6ED1BDE9-AFAD-441C-B720-C534EED6CF5B}">
      <dsp:nvSpPr>
        <dsp:cNvPr id="0" name=""/>
        <dsp:cNvSpPr/>
      </dsp:nvSpPr>
      <dsp:spPr>
        <a:xfrm>
          <a:off x="3112919" y="915813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 smtClean="0"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800" kern="1200" dirty="0" err="1"/>
            <a:t>T</a:t>
          </a:r>
          <a:r>
            <a:rPr lang="en-US" sz="1800" kern="1200" baseline="-25000" dirty="0" err="1"/>
            <a:t>center,im</a:t>
          </a:r>
          <a:r>
            <a:rPr lang="en-US" sz="1800" kern="1200" baseline="-25000" dirty="0"/>
            <a:t>-to-</a:t>
          </a:r>
          <a:r>
            <a:rPr lang="en-US" sz="1800" kern="1200" baseline="-25000" dirty="0" err="1"/>
            <a:t>im</a:t>
          </a:r>
          <a:endParaRPr lang="en-US" sz="1800" b="0" kern="1200" dirty="0"/>
        </a:p>
      </dsp:txBody>
      <dsp:txXfrm>
        <a:off x="3112919" y="915813"/>
        <a:ext cx="1284702" cy="642351"/>
      </dsp:txXfrm>
    </dsp:sp>
    <dsp:sp modelId="{EBD8383D-2897-4763-B14C-70146346B7E5}">
      <dsp:nvSpPr>
        <dsp:cNvPr id="0" name=""/>
        <dsp:cNvSpPr/>
      </dsp:nvSpPr>
      <dsp:spPr>
        <a:xfrm>
          <a:off x="3434095" y="1827952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5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0.81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20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1827952"/>
        <a:ext cx="1284702" cy="642351"/>
      </dsp:txXfrm>
    </dsp:sp>
    <dsp:sp modelId="{8DD562F8-D63F-4DC0-83BB-75B5783A2538}">
      <dsp:nvSpPr>
        <dsp:cNvPr id="0" name=""/>
        <dsp:cNvSpPr/>
      </dsp:nvSpPr>
      <dsp:spPr>
        <a:xfrm>
          <a:off x="3434095" y="2740091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10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1.60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1.00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2740091"/>
        <a:ext cx="1284702" cy="642351"/>
      </dsp:txXfrm>
    </dsp:sp>
    <dsp:sp modelId="{F68D2EAF-A35E-40AD-9060-0CD072D2F6A3}">
      <dsp:nvSpPr>
        <dsp:cNvPr id="0" name=""/>
        <dsp:cNvSpPr/>
      </dsp:nvSpPr>
      <dsp:spPr>
        <a:xfrm>
          <a:off x="3434095" y="3652230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15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1.62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3652230"/>
        <a:ext cx="1284702" cy="642351"/>
      </dsp:txXfrm>
    </dsp:sp>
    <dsp:sp modelId="{D83ED195-A22C-46C9-A2BD-7932E70B7576}">
      <dsp:nvSpPr>
        <dsp:cNvPr id="0" name=""/>
        <dsp:cNvSpPr/>
      </dsp:nvSpPr>
      <dsp:spPr>
        <a:xfrm>
          <a:off x="4667409" y="915813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800" kern="1200" dirty="0" err="1">
              <a:solidFill>
                <a:schemeClr val="tx1"/>
              </a:solidFill>
            </a:rPr>
            <a:t>T</a:t>
          </a:r>
          <a:r>
            <a:rPr lang="en-US" sz="1800" kern="1200" baseline="-25000" dirty="0">
              <a:solidFill>
                <a:schemeClr val="tx1"/>
              </a:solidFill>
            </a:rPr>
            <a:t>range</a:t>
          </a:r>
          <a:r>
            <a:rPr lang="en-US" sz="1800" kern="1200" baseline="-25000" dirty="0" err="1">
              <a:solidFill>
                <a:schemeClr val="tx1"/>
              </a:solidFill>
            </a:rPr>
            <a:t>,im</a:t>
          </a:r>
          <a:r>
            <a:rPr lang="en-US" sz="1800" kern="1200" baseline="-25000" dirty="0">
              <a:solidFill>
                <a:schemeClr val="tx1"/>
              </a:solidFill>
            </a:rPr>
            <a:t>-to-</a:t>
          </a:r>
          <a:r>
            <a:rPr lang="en-US" sz="1800" kern="1200" baseline="-25000" dirty="0" err="1">
              <a:solidFill>
                <a:schemeClr val="tx1"/>
              </a:solidFill>
            </a:rPr>
            <a:t>im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4667409" y="915813"/>
        <a:ext cx="1284702" cy="642351"/>
      </dsp:txXfrm>
    </dsp:sp>
    <dsp:sp modelId="{E5D900DC-2406-40FB-9F9B-DB25F2956944}">
      <dsp:nvSpPr>
        <dsp:cNvPr id="0" name=""/>
        <dsp:cNvSpPr/>
      </dsp:nvSpPr>
      <dsp:spPr>
        <a:xfrm>
          <a:off x="4988585" y="1827952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1.16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0.26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1827952"/>
        <a:ext cx="1284702" cy="642351"/>
      </dsp:txXfrm>
    </dsp:sp>
    <dsp:sp modelId="{E32E9BC3-062F-4379-9526-94C67F9C8118}">
      <dsp:nvSpPr>
        <dsp:cNvPr id="0" name=""/>
        <dsp:cNvSpPr/>
      </dsp:nvSpPr>
      <dsp:spPr>
        <a:xfrm>
          <a:off x="4988585" y="2740091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10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0.80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0.20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0.24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2740091"/>
        <a:ext cx="1284702" cy="642351"/>
      </dsp:txXfrm>
    </dsp:sp>
    <dsp:sp modelId="{8803C31C-2204-43EE-A136-87BBEDD66C9E}">
      <dsp:nvSpPr>
        <dsp:cNvPr id="0" name=""/>
        <dsp:cNvSpPr/>
      </dsp:nvSpPr>
      <dsp:spPr>
        <a:xfrm>
          <a:off x="4988585" y="3652230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25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1.67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3652230"/>
        <a:ext cx="1284702" cy="642351"/>
      </dsp:txXfrm>
    </dsp:sp>
    <dsp:sp modelId="{022C0EAC-46B3-499F-A5BC-C3C071C4175A}">
      <dsp:nvSpPr>
        <dsp:cNvPr id="0" name=""/>
        <dsp:cNvSpPr/>
      </dsp:nvSpPr>
      <dsp:spPr>
        <a:xfrm>
          <a:off x="4988585" y="4564369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25*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2.05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0.85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4564369"/>
        <a:ext cx="1284702" cy="642351"/>
      </dsp:txXfrm>
    </dsp:sp>
    <dsp:sp modelId="{6C04BB82-B5DC-47F6-AA7A-76772661C166}">
      <dsp:nvSpPr>
        <dsp:cNvPr id="0" name=""/>
        <dsp:cNvSpPr/>
      </dsp:nvSpPr>
      <dsp:spPr>
        <a:xfrm>
          <a:off x="6221900" y="915813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 err="1">
              <a:solidFill>
                <a:schemeClr val="tx1"/>
              </a:solidFill>
            </a:rPr>
            <a:t>T</a:t>
          </a:r>
          <a:r>
            <a:rPr lang="en-US" sz="1800" b="0" kern="1200" baseline="-25000" dirty="0" err="1">
              <a:solidFill>
                <a:schemeClr val="tx1"/>
              </a:solidFill>
            </a:rPr>
            <a:t>range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6221900" y="915813"/>
        <a:ext cx="1284702" cy="642351"/>
      </dsp:txXfrm>
    </dsp:sp>
    <dsp:sp modelId="{FD636F6D-0BB0-41BB-A03C-31B11A2AE821}">
      <dsp:nvSpPr>
        <dsp:cNvPr id="0" name=""/>
        <dsp:cNvSpPr/>
      </dsp:nvSpPr>
      <dsp:spPr>
        <a:xfrm>
          <a:off x="6543076" y="1827952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0.54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0.56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1827952"/>
        <a:ext cx="1284702" cy="642351"/>
      </dsp:txXfrm>
    </dsp:sp>
    <dsp:sp modelId="{9A817EEA-209A-4485-9C90-E97E788A97A7}">
      <dsp:nvSpPr>
        <dsp:cNvPr id="0" name=""/>
        <dsp:cNvSpPr/>
      </dsp:nvSpPr>
      <dsp:spPr>
        <a:xfrm>
          <a:off x="6543076" y="2740091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0.40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2740091"/>
        <a:ext cx="1284702" cy="642351"/>
      </dsp:txXfrm>
    </dsp:sp>
    <dsp:sp modelId="{F5DB02A2-51B5-4145-86A7-A7BCBA2D6A70}">
      <dsp:nvSpPr>
        <dsp:cNvPr id="0" name=""/>
        <dsp:cNvSpPr/>
      </dsp:nvSpPr>
      <dsp:spPr>
        <a:xfrm>
          <a:off x="6543076" y="3652230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0.89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0.50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3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3652230"/>
        <a:ext cx="1284702" cy="642351"/>
      </dsp:txXfrm>
    </dsp:sp>
    <dsp:sp modelId="{29ECFE50-83EB-4558-8600-49017D1CCA89}">
      <dsp:nvSpPr>
        <dsp:cNvPr id="0" name=""/>
        <dsp:cNvSpPr/>
      </dsp:nvSpPr>
      <dsp:spPr>
        <a:xfrm>
          <a:off x="6543076" y="4564369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0.58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0.29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4564369"/>
        <a:ext cx="1284702" cy="642351"/>
      </dsp:txXfrm>
    </dsp:sp>
    <dsp:sp modelId="{91F1494F-B522-48E5-9A14-A1C89C0E14A2}">
      <dsp:nvSpPr>
        <dsp:cNvPr id="0" name=""/>
        <dsp:cNvSpPr/>
      </dsp:nvSpPr>
      <dsp:spPr>
        <a:xfrm>
          <a:off x="6543076" y="5476508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0.92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0.62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27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5476508"/>
        <a:ext cx="1284702" cy="642351"/>
      </dsp:txXfrm>
    </dsp:sp>
    <dsp:sp modelId="{3D5AD97D-38DA-4168-9235-6217686001F4}">
      <dsp:nvSpPr>
        <dsp:cNvPr id="0" name=""/>
        <dsp:cNvSpPr/>
      </dsp:nvSpPr>
      <dsp:spPr>
        <a:xfrm>
          <a:off x="7776390" y="915813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 err="1">
              <a:solidFill>
                <a:schemeClr val="tx1"/>
              </a:solidFill>
            </a:rPr>
            <a:t>N</a:t>
          </a:r>
          <a:r>
            <a:rPr lang="en-US" sz="1800" b="0" kern="1200" baseline="-25000" dirty="0" err="1">
              <a:solidFill>
                <a:schemeClr val="tx1"/>
              </a:solidFill>
            </a:rPr>
            <a:t>epoch,max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7776390" y="915813"/>
        <a:ext cx="1284702" cy="642351"/>
      </dsp:txXfrm>
    </dsp:sp>
    <dsp:sp modelId="{AC9B842B-67DF-46BD-9743-4C5EC9CF09E4}">
      <dsp:nvSpPr>
        <dsp:cNvPr id="0" name=""/>
        <dsp:cNvSpPr/>
      </dsp:nvSpPr>
      <dsp:spPr>
        <a:xfrm>
          <a:off x="8097566" y="1827952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0.49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0.12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1827952"/>
        <a:ext cx="1284702" cy="642351"/>
      </dsp:txXfrm>
    </dsp:sp>
    <dsp:sp modelId="{3CE8F4EE-116E-4F77-A4BF-98B9D0494D27}">
      <dsp:nvSpPr>
        <dsp:cNvPr id="0" name=""/>
        <dsp:cNvSpPr/>
      </dsp:nvSpPr>
      <dsp:spPr>
        <a:xfrm>
          <a:off x="8097566" y="2740091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70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0.61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0.08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0.13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2740091"/>
        <a:ext cx="1284702" cy="642351"/>
      </dsp:txXfrm>
    </dsp:sp>
    <dsp:sp modelId="{5FDF84E2-01B8-4DA3-9B1D-619182C28921}">
      <dsp:nvSpPr>
        <dsp:cNvPr id="0" name=""/>
        <dsp:cNvSpPr/>
      </dsp:nvSpPr>
      <dsp:spPr>
        <a:xfrm>
          <a:off x="8097566" y="3652230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60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0.62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0.08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3652230"/>
        <a:ext cx="1284702" cy="6423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5C0CC-0879-4518-922F-F079DA03B6B1}">
      <dsp:nvSpPr>
        <dsp:cNvPr id="0" name=""/>
        <dsp:cNvSpPr/>
      </dsp:nvSpPr>
      <dsp:spPr>
        <a:xfrm>
          <a:off x="6136053" y="1355455"/>
          <a:ext cx="167784" cy="210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902"/>
              </a:lnTo>
              <a:lnTo>
                <a:pt x="167784" y="21029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6136053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6136053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25398-5347-4A0F-B94A-52AADBF00A95}">
      <dsp:nvSpPr>
        <dsp:cNvPr id="0" name=""/>
        <dsp:cNvSpPr/>
      </dsp:nvSpPr>
      <dsp:spPr>
        <a:xfrm>
          <a:off x="4553283" y="561274"/>
          <a:ext cx="2030195" cy="2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49"/>
              </a:lnTo>
              <a:lnTo>
                <a:pt x="2030195" y="117449"/>
              </a:lnTo>
              <a:lnTo>
                <a:pt x="2030195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2F6BDC-D559-4578-9BD7-1F5894451EFD}">
      <dsp:nvSpPr>
        <dsp:cNvPr id="0" name=""/>
        <dsp:cNvSpPr/>
      </dsp:nvSpPr>
      <dsp:spPr>
        <a:xfrm>
          <a:off x="4782589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5C84F-12FC-4F11-A5C8-EF69A2C2962D}">
      <dsp:nvSpPr>
        <dsp:cNvPr id="0" name=""/>
        <dsp:cNvSpPr/>
      </dsp:nvSpPr>
      <dsp:spPr>
        <a:xfrm>
          <a:off x="4553283" y="561274"/>
          <a:ext cx="676731" cy="2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49"/>
              </a:lnTo>
              <a:lnTo>
                <a:pt x="676731" y="117449"/>
              </a:lnTo>
              <a:lnTo>
                <a:pt x="676731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A99A3-CBA1-450A-82DF-0DD8A8B83587}">
      <dsp:nvSpPr>
        <dsp:cNvPr id="0" name=""/>
        <dsp:cNvSpPr/>
      </dsp:nvSpPr>
      <dsp:spPr>
        <a:xfrm>
          <a:off x="3429125" y="1355455"/>
          <a:ext cx="167784" cy="4485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85446"/>
              </a:lnTo>
              <a:lnTo>
                <a:pt x="167784" y="44854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6642C-B7C5-4AC6-ABEC-88424211B827}">
      <dsp:nvSpPr>
        <dsp:cNvPr id="0" name=""/>
        <dsp:cNvSpPr/>
      </dsp:nvSpPr>
      <dsp:spPr>
        <a:xfrm>
          <a:off x="3429125" y="1355455"/>
          <a:ext cx="167784" cy="3691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91264"/>
              </a:lnTo>
              <a:lnTo>
                <a:pt x="167784" y="36912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3429125" y="1355455"/>
          <a:ext cx="167784" cy="2897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7083"/>
              </a:lnTo>
              <a:lnTo>
                <a:pt x="167784" y="28970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3429125" y="1355455"/>
          <a:ext cx="167784" cy="210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902"/>
              </a:lnTo>
              <a:lnTo>
                <a:pt x="167784" y="21029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3429125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3429125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3876551" y="561274"/>
          <a:ext cx="676731" cy="234898"/>
        </a:xfrm>
        <a:custGeom>
          <a:avLst/>
          <a:gdLst/>
          <a:ahLst/>
          <a:cxnLst/>
          <a:rect l="0" t="0" r="0" b="0"/>
          <a:pathLst>
            <a:path>
              <a:moveTo>
                <a:pt x="676731" y="0"/>
              </a:moveTo>
              <a:lnTo>
                <a:pt x="676731" y="117449"/>
              </a:lnTo>
              <a:lnTo>
                <a:pt x="0" y="117449"/>
              </a:lnTo>
              <a:lnTo>
                <a:pt x="0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2075661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2075661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2523087" y="561274"/>
          <a:ext cx="2030195" cy="234898"/>
        </a:xfrm>
        <a:custGeom>
          <a:avLst/>
          <a:gdLst/>
          <a:ahLst/>
          <a:cxnLst/>
          <a:rect l="0" t="0" r="0" b="0"/>
          <a:pathLst>
            <a:path>
              <a:moveTo>
                <a:pt x="2030195" y="0"/>
              </a:moveTo>
              <a:lnTo>
                <a:pt x="2030195" y="117449"/>
              </a:lnTo>
              <a:lnTo>
                <a:pt x="0" y="117449"/>
              </a:lnTo>
              <a:lnTo>
                <a:pt x="0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994000" y="1991"/>
          <a:ext cx="1118565" cy="559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Baseline</a:t>
          </a:r>
          <a:br>
            <a:rPr lang="en-US" sz="1500" b="0" kern="1200" dirty="0"/>
          </a:b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82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19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994000" y="1991"/>
        <a:ext cx="1118565" cy="559282"/>
      </dsp:txXfrm>
    </dsp:sp>
    <dsp:sp modelId="{2D89FD7F-4428-4E4A-81E9-4FD3CA09B12F}">
      <dsp:nvSpPr>
        <dsp:cNvPr id="0" name=""/>
        <dsp:cNvSpPr/>
      </dsp:nvSpPr>
      <dsp:spPr>
        <a:xfrm>
          <a:off x="1963805" y="796173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 err="1"/>
            <a:t>LR</a:t>
          </a:r>
          <a:r>
            <a:rPr lang="en-US" sz="1500" b="0" kern="1200" baseline="-25000" dirty="0" err="1"/>
            <a:t>Init</a:t>
          </a:r>
          <a:endParaRPr lang="en-US" sz="1500" b="0" kern="1200" dirty="0"/>
        </a:p>
      </dsp:txBody>
      <dsp:txXfrm>
        <a:off x="1963805" y="796173"/>
        <a:ext cx="1118565" cy="559282"/>
      </dsp:txXfrm>
    </dsp:sp>
    <dsp:sp modelId="{08C6022B-F768-4E16-81ED-E9F1F56AB97E}">
      <dsp:nvSpPr>
        <dsp:cNvPr id="0" name=""/>
        <dsp:cNvSpPr/>
      </dsp:nvSpPr>
      <dsp:spPr>
        <a:xfrm>
          <a:off x="2243446" y="1590354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1×</m:t>
              </m:r>
              <m:sSup>
                <m:sSupPr>
                  <m:ctrlPr>
                    <a:rPr lang="en-US" sz="15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0.33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0.06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0.18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2243446" y="1590354"/>
        <a:ext cx="1118565" cy="559282"/>
      </dsp:txXfrm>
    </dsp:sp>
    <dsp:sp modelId="{CF66C44D-950A-43C6-8D1B-C54ACC973B20}">
      <dsp:nvSpPr>
        <dsp:cNvPr id="0" name=""/>
        <dsp:cNvSpPr/>
      </dsp:nvSpPr>
      <dsp:spPr>
        <a:xfrm>
          <a:off x="2243446" y="2384535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baseline="0" dirty="0"/>
            <a:t>1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5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−3</m:t>
                  </m:r>
                </m:sup>
              </m:sSup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0.68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23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16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2243446" y="2384535"/>
        <a:ext cx="1118565" cy="559282"/>
      </dsp:txXfrm>
    </dsp:sp>
    <dsp:sp modelId="{AC439482-1CBE-4359-A08A-939FA6E0130B}">
      <dsp:nvSpPr>
        <dsp:cNvPr id="0" name=""/>
        <dsp:cNvSpPr/>
      </dsp:nvSpPr>
      <dsp:spPr>
        <a:xfrm>
          <a:off x="3317268" y="796173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 err="1"/>
            <a:t>N</a:t>
          </a:r>
          <a:r>
            <a:rPr lang="en-US" sz="1500" b="0" kern="1200" baseline="-25000" dirty="0" err="1"/>
            <a:t>Conv</a:t>
          </a:r>
          <a:r>
            <a:rPr lang="en-US" sz="1500" b="0" kern="1200" baseline="-25000" dirty="0"/>
            <a:t>/Pool</a:t>
          </a:r>
          <a:endParaRPr lang="en-US" sz="1500" b="0" kern="1200" dirty="0"/>
        </a:p>
      </dsp:txBody>
      <dsp:txXfrm>
        <a:off x="3317268" y="796173"/>
        <a:ext cx="1118565" cy="559282"/>
      </dsp:txXfrm>
    </dsp:sp>
    <dsp:sp modelId="{374DEE74-BC51-4C36-9C48-BD1135E1278A}">
      <dsp:nvSpPr>
        <dsp:cNvPr id="0" name=""/>
        <dsp:cNvSpPr/>
      </dsp:nvSpPr>
      <dsp:spPr>
        <a:xfrm>
          <a:off x="3596910" y="1590354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4/4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0.68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16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1590354"/>
        <a:ext cx="1118565" cy="559282"/>
      </dsp:txXfrm>
    </dsp:sp>
    <dsp:sp modelId="{F41EBF22-A68C-4A2A-A6EA-75888A0D9F7D}">
      <dsp:nvSpPr>
        <dsp:cNvPr id="0" name=""/>
        <dsp:cNvSpPr/>
      </dsp:nvSpPr>
      <dsp:spPr>
        <a:xfrm>
          <a:off x="3596910" y="2384535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baseline="0" dirty="0"/>
            <a:t>3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/3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0.44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0.20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0.41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2384535"/>
        <a:ext cx="1118565" cy="559282"/>
      </dsp:txXfrm>
    </dsp:sp>
    <dsp:sp modelId="{1A0D8240-2555-477D-8593-D78047B39D76}">
      <dsp:nvSpPr>
        <dsp:cNvPr id="0" name=""/>
        <dsp:cNvSpPr/>
      </dsp:nvSpPr>
      <dsp:spPr>
        <a:xfrm>
          <a:off x="3596910" y="3178716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2/2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0.55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0.19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3178716"/>
        <a:ext cx="1118565" cy="559282"/>
      </dsp:txXfrm>
    </dsp:sp>
    <dsp:sp modelId="{939C0A8E-DF2F-470B-81F5-93B7540392C6}">
      <dsp:nvSpPr>
        <dsp:cNvPr id="0" name=""/>
        <dsp:cNvSpPr/>
      </dsp:nvSpPr>
      <dsp:spPr>
        <a:xfrm>
          <a:off x="3596910" y="3972898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3/2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0.48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0.38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3972898"/>
        <a:ext cx="1118565" cy="559282"/>
      </dsp:txXfrm>
    </dsp:sp>
    <dsp:sp modelId="{0A0C729E-708D-40DB-9E6D-D0DB1EE2FE89}">
      <dsp:nvSpPr>
        <dsp:cNvPr id="0" name=""/>
        <dsp:cNvSpPr/>
      </dsp:nvSpPr>
      <dsp:spPr>
        <a:xfrm>
          <a:off x="3596910" y="4767079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5/2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0.73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0.33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4767079"/>
        <a:ext cx="1118565" cy="559282"/>
      </dsp:txXfrm>
    </dsp:sp>
    <dsp:sp modelId="{52A24D20-8074-46B6-9A77-20C1B0A29DD6}">
      <dsp:nvSpPr>
        <dsp:cNvPr id="0" name=""/>
        <dsp:cNvSpPr/>
      </dsp:nvSpPr>
      <dsp:spPr>
        <a:xfrm>
          <a:off x="3596910" y="5561260"/>
          <a:ext cx="1118565" cy="559282"/>
        </a:xfrm>
        <a:prstGeom prst="rect">
          <a:avLst/>
        </a:prstGeom>
        <a:solidFill>
          <a:srgbClr val="EA000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8/2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0.65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31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0.20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5561260"/>
        <a:ext cx="1118565" cy="559282"/>
      </dsp:txXfrm>
    </dsp:sp>
    <dsp:sp modelId="{67EEB749-19DB-4726-B784-C1767AB0CBEA}">
      <dsp:nvSpPr>
        <dsp:cNvPr id="0" name=""/>
        <dsp:cNvSpPr/>
      </dsp:nvSpPr>
      <dsp:spPr>
        <a:xfrm>
          <a:off x="4670732" y="796173"/>
          <a:ext cx="1118565" cy="559282"/>
        </a:xfrm>
        <a:prstGeom prst="rect">
          <a:avLst/>
        </a:prstGeom>
        <a:solidFill>
          <a:srgbClr val="FF2929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 err="1"/>
            <a:t>Size</a:t>
          </a:r>
          <a:r>
            <a:rPr lang="en-US" sz="1500" b="0" kern="1200" baseline="-25000" dirty="0" err="1"/>
            <a:t>filter</a:t>
          </a:r>
          <a:endParaRPr lang="en-US" sz="1500" b="0" kern="1200" dirty="0"/>
        </a:p>
      </dsp:txBody>
      <dsp:txXfrm>
        <a:off x="4670732" y="796173"/>
        <a:ext cx="1118565" cy="559282"/>
      </dsp:txXfrm>
    </dsp:sp>
    <dsp:sp modelId="{8EC2BC72-8381-4D70-B6F7-F4566D526B10}">
      <dsp:nvSpPr>
        <dsp:cNvPr id="0" name=""/>
        <dsp:cNvSpPr/>
      </dsp:nvSpPr>
      <dsp:spPr>
        <a:xfrm>
          <a:off x="4950373" y="1590354"/>
          <a:ext cx="1118565" cy="559282"/>
        </a:xfrm>
        <a:prstGeom prst="rect">
          <a:avLst/>
        </a:prstGeom>
        <a:solidFill>
          <a:srgbClr val="FF2929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64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0.73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0.25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0.27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  <a:endParaRPr lang="en-US" sz="1500" b="0" kern="1200" dirty="0"/>
        </a:p>
      </dsp:txBody>
      <dsp:txXfrm>
        <a:off x="4950373" y="1590354"/>
        <a:ext cx="1118565" cy="559282"/>
      </dsp:txXfrm>
    </dsp:sp>
    <dsp:sp modelId="{8102D5C1-9FF2-49E2-96D0-40016BD79792}">
      <dsp:nvSpPr>
        <dsp:cNvPr id="0" name=""/>
        <dsp:cNvSpPr/>
      </dsp:nvSpPr>
      <dsp:spPr>
        <a:xfrm>
          <a:off x="6024196" y="796173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 err="1">
              <a:solidFill>
                <a:schemeClr val="tx1"/>
              </a:solidFill>
            </a:rPr>
            <a:t>Size</a:t>
          </a:r>
          <a:r>
            <a:rPr lang="en-US" sz="1500" b="0" kern="1200" baseline="-25000" dirty="0" err="1">
              <a:solidFill>
                <a:schemeClr val="tx1"/>
              </a:solidFill>
            </a:rPr>
            <a:t>Minibatch</a:t>
          </a:r>
          <a:endParaRPr lang="en-US" sz="1500" b="0" kern="1200" dirty="0"/>
        </a:p>
      </dsp:txBody>
      <dsp:txXfrm>
        <a:off x="6024196" y="796173"/>
        <a:ext cx="1118565" cy="559282"/>
      </dsp:txXfrm>
    </dsp:sp>
    <dsp:sp modelId="{E5D900DC-2406-40FB-9F9B-DB25F2956944}">
      <dsp:nvSpPr>
        <dsp:cNvPr id="0" name=""/>
        <dsp:cNvSpPr/>
      </dsp:nvSpPr>
      <dsp:spPr>
        <a:xfrm>
          <a:off x="6303837" y="1590354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64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0.71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0.40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1590354"/>
        <a:ext cx="1118565" cy="559282"/>
      </dsp:txXfrm>
    </dsp:sp>
    <dsp:sp modelId="{E32E9BC3-062F-4379-9526-94C67F9C8118}">
      <dsp:nvSpPr>
        <dsp:cNvPr id="0" name=""/>
        <dsp:cNvSpPr/>
      </dsp:nvSpPr>
      <dsp:spPr>
        <a:xfrm>
          <a:off x="6303837" y="2384535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256</a:t>
          </a:r>
          <a:br>
            <a:rPr lang="en-US" sz="1500" b="0" kern="1200" dirty="0">
              <a:solidFill>
                <a:schemeClr val="tx1"/>
              </a:solidFill>
            </a:rPr>
          </a:b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0.50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0.16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</m:t>
                  </m:r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9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2384535"/>
        <a:ext cx="1118565" cy="559282"/>
      </dsp:txXfrm>
    </dsp:sp>
    <dsp:sp modelId="{022C0EAC-46B3-499F-A5BC-C3C071C4175A}">
      <dsp:nvSpPr>
        <dsp:cNvPr id="0" name=""/>
        <dsp:cNvSpPr/>
      </dsp:nvSpPr>
      <dsp:spPr>
        <a:xfrm>
          <a:off x="6303837" y="3178716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512</a:t>
          </a:r>
          <a:br>
            <a:rPr lang="en-US" sz="1500" b="0" kern="1200" dirty="0">
              <a:solidFill>
                <a:schemeClr val="tx1"/>
              </a:solidFill>
            </a:rPr>
          </a:b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0.55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0.22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3178716"/>
        <a:ext cx="1118565" cy="559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2B1D8-2076-470B-AF59-3F2B1E1CB244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CF827-D602-4C32-9D49-DB2A6E5F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75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CF827-D602-4C32-9D49-DB2A6E5F14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80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GFP weakness - https://www.ncbi.nlm.nih.gov/pmc/articles/PMC5349086/</a:t>
            </a:r>
          </a:p>
          <a:p>
            <a:r>
              <a:rPr lang="en-US" dirty="0"/>
              <a:t>Liquid crystal - https://aip.scitation.org/doi/abs/10.1063/1.1777406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F4405-4C19-4544-B3FF-7B4088798BC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7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4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8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8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8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36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3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1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4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5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1F239-25D2-4E00-A675-01945B9329A5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1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emf"/><Relationship Id="rId7" Type="http://schemas.openxmlformats.org/officeDocument/2006/relationships/image" Target="../media/image27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34.emf"/><Relationship Id="rId7" Type="http://schemas.openxmlformats.org/officeDocument/2006/relationships/image" Target="../media/image25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5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emf"/><Relationship Id="rId2" Type="http://schemas.openxmlformats.org/officeDocument/2006/relationships/hyperlink" Target="https://doi.org/10.1016/j.nantod.2018.02.01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370.png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62.png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428F185-796B-4AE4-92BA-B6B2BF9187D0}"/>
              </a:ext>
            </a:extLst>
          </p:cNvPr>
          <p:cNvGrpSpPr/>
          <p:nvPr/>
        </p:nvGrpSpPr>
        <p:grpSpPr>
          <a:xfrm>
            <a:off x="340984" y="1620103"/>
            <a:ext cx="4680067" cy="3839472"/>
            <a:chOff x="5057611" y="1658203"/>
            <a:chExt cx="4680067" cy="38394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11A114-47FD-4C88-B010-9E31B52CCC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109" r="8511"/>
            <a:stretch/>
          </p:blipFill>
          <p:spPr>
            <a:xfrm>
              <a:off x="5057611" y="1658203"/>
              <a:ext cx="4680067" cy="3839472"/>
            </a:xfrm>
            <a:prstGeom prst="rect">
              <a:avLst/>
            </a:prstGeom>
          </p:spPr>
        </p:pic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B6935A08-D122-43DE-9CB3-DC6466A8C825}"/>
                </a:ext>
              </a:extLst>
            </p:cNvPr>
            <p:cNvSpPr/>
            <p:nvPr/>
          </p:nvSpPr>
          <p:spPr>
            <a:xfrm>
              <a:off x="8495298" y="2426568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B4902EB-A1EA-49E8-B883-F436CA8F60B9}"/>
                </a:ext>
              </a:extLst>
            </p:cNvPr>
            <p:cNvSpPr/>
            <p:nvPr/>
          </p:nvSpPr>
          <p:spPr>
            <a:xfrm>
              <a:off x="7382294" y="27258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B89161-14C7-4E93-941B-4832F433B339}"/>
                </a:ext>
              </a:extLst>
            </p:cNvPr>
            <p:cNvSpPr/>
            <p:nvPr/>
          </p:nvSpPr>
          <p:spPr>
            <a:xfrm rot="2700000">
              <a:off x="7398797" y="3248448"/>
              <a:ext cx="137160" cy="13716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0263BA45-8C07-4634-ABC5-4E7E7DFC9189}"/>
                </a:ext>
              </a:extLst>
            </p:cNvPr>
            <p:cNvSpPr/>
            <p:nvPr/>
          </p:nvSpPr>
          <p:spPr>
            <a:xfrm>
              <a:off x="7382293" y="202097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FF70D44E-9553-4B26-9125-AC03C90229A7}"/>
                </a:ext>
              </a:extLst>
            </p:cNvPr>
            <p:cNvSpPr/>
            <p:nvPr/>
          </p:nvSpPr>
          <p:spPr>
            <a:xfrm>
              <a:off x="9360252" y="372793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721B42C-C768-479C-A8F3-D47CD7B03C9B}"/>
                </a:ext>
              </a:extLst>
            </p:cNvPr>
            <p:cNvSpPr/>
            <p:nvPr/>
          </p:nvSpPr>
          <p:spPr>
            <a:xfrm>
              <a:off x="7382292" y="404573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3B8CA26-2935-446F-A743-B491A4D6F022}"/>
                </a:ext>
              </a:extLst>
            </p:cNvPr>
            <p:cNvSpPr/>
            <p:nvPr/>
          </p:nvSpPr>
          <p:spPr>
            <a:xfrm>
              <a:off x="5955476" y="368946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71076CA5-5E43-4691-9FFD-2C825474CDE3}"/>
                </a:ext>
              </a:extLst>
            </p:cNvPr>
            <p:cNvSpPr/>
            <p:nvPr/>
          </p:nvSpPr>
          <p:spPr>
            <a:xfrm>
              <a:off x="6799274" y="36899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1F947B-E018-4FCC-90F8-269964137055}"/>
                </a:ext>
              </a:extLst>
            </p:cNvPr>
            <p:cNvSpPr txBox="1"/>
            <p:nvPr/>
          </p:nvSpPr>
          <p:spPr>
            <a:xfrm>
              <a:off x="6831300" y="1944847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Raman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6217D5-69B2-4011-B9AE-F21AFBCBD85E}"/>
                </a:ext>
              </a:extLst>
            </p:cNvPr>
            <p:cNvSpPr txBox="1"/>
            <p:nvPr/>
          </p:nvSpPr>
          <p:spPr>
            <a:xfrm>
              <a:off x="8168353" y="2357766"/>
              <a:ext cx="312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IR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FC5FB3-89CE-457A-BEBF-3635F8C88280}"/>
                </a:ext>
              </a:extLst>
            </p:cNvPr>
            <p:cNvSpPr txBox="1"/>
            <p:nvPr/>
          </p:nvSpPr>
          <p:spPr>
            <a:xfrm>
              <a:off x="8333690" y="3656452"/>
              <a:ext cx="111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Thermocouple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8B8531-B2C6-45CF-A574-CDB2B00B8FAC}"/>
                </a:ext>
              </a:extLst>
            </p:cNvPr>
            <p:cNvSpPr txBox="1"/>
            <p:nvPr/>
          </p:nvSpPr>
          <p:spPr>
            <a:xfrm>
              <a:off x="6593872" y="3806616"/>
              <a:ext cx="550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/>
                <a:t>SThM</a:t>
              </a:r>
              <a:endParaRPr lang="en-US" sz="12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CA423B-472F-4724-A8E6-7AD37B0BEBF3}"/>
                </a:ext>
              </a:extLst>
            </p:cNvPr>
            <p:cNvSpPr txBox="1"/>
            <p:nvPr/>
          </p:nvSpPr>
          <p:spPr>
            <a:xfrm>
              <a:off x="6912704" y="2663537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6E0C074-09BF-46BA-AB52-74313CDC96CB}"/>
                </a:ext>
              </a:extLst>
            </p:cNvPr>
            <p:cNvCxnSpPr/>
            <p:nvPr/>
          </p:nvCxnSpPr>
          <p:spPr>
            <a:xfrm>
              <a:off x="7468425" y="3320258"/>
              <a:ext cx="0" cy="36576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1DD7A0-70BF-4740-A3E0-C41194F1AAAF}"/>
                </a:ext>
              </a:extLst>
            </p:cNvPr>
            <p:cNvSpPr txBox="1"/>
            <p:nvPr/>
          </p:nvSpPr>
          <p:spPr>
            <a:xfrm>
              <a:off x="7496667" y="3659214"/>
              <a:ext cx="578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/>
                <a:t>Target</a:t>
              </a:r>
              <a:endParaRPr lang="en-US" sz="12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5A2F28-7EE2-4DA2-B31B-2A1123CF1F42}"/>
                </a:ext>
              </a:extLst>
            </p:cNvPr>
            <p:cNvSpPr txBox="1"/>
            <p:nvPr/>
          </p:nvSpPr>
          <p:spPr>
            <a:xfrm>
              <a:off x="7300883" y="4161781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Nano-diamond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F08D69-AE9F-431B-8B2B-2BFA9CA1C1DD}"/>
                </a:ext>
              </a:extLst>
            </p:cNvPr>
            <p:cNvSpPr txBox="1"/>
            <p:nvPr/>
          </p:nvSpPr>
          <p:spPr>
            <a:xfrm>
              <a:off x="5803142" y="3391559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NSOM</a:t>
              </a:r>
            </a:p>
          </p:txBody>
        </p:sp>
        <p:sp>
          <p:nvSpPr>
            <p:cNvPr id="24" name="5-Point Star 44">
              <a:extLst>
                <a:ext uri="{FF2B5EF4-FFF2-40B4-BE49-F238E27FC236}">
                  <a16:creationId xmlns:a16="http://schemas.microsoft.com/office/drawing/2014/main" id="{550B0321-0E69-4B61-994E-CFFC3ADCC054}"/>
                </a:ext>
              </a:extLst>
            </p:cNvPr>
            <p:cNvSpPr/>
            <p:nvPr/>
          </p:nvSpPr>
          <p:spPr>
            <a:xfrm>
              <a:off x="7353643" y="3671645"/>
              <a:ext cx="228600" cy="2286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A18143-81AB-4521-BD28-577CFE90D28E}"/>
                </a:ext>
              </a:extLst>
            </p:cNvPr>
            <p:cNvSpPr txBox="1"/>
            <p:nvPr/>
          </p:nvSpPr>
          <p:spPr>
            <a:xfrm>
              <a:off x="7502188" y="3182932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 with SCFF NN</a:t>
              </a:r>
            </a:p>
          </p:txBody>
        </p:sp>
      </p:grpSp>
      <p:pic>
        <p:nvPicPr>
          <p:cNvPr id="27" name="Picture 26" descr="A picture containing outdoor, street, dark, building&#10;&#10;Description automatically generated">
            <a:extLst>
              <a:ext uri="{FF2B5EF4-FFF2-40B4-BE49-F238E27FC236}">
                <a16:creationId xmlns:a16="http://schemas.microsoft.com/office/drawing/2014/main" id="{7026E894-9765-4029-A061-E985A4819E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808" y="1620103"/>
            <a:ext cx="5119296" cy="38394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70E8018-66C3-459D-A24B-659C4BE322F4}"/>
              </a:ext>
            </a:extLst>
          </p:cNvPr>
          <p:cNvSpPr txBox="1"/>
          <p:nvPr/>
        </p:nvSpPr>
        <p:spPr>
          <a:xfrm>
            <a:off x="5896455" y="1687438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76E8BF-4D61-45B1-9B01-F2CC62C08C90}"/>
              </a:ext>
            </a:extLst>
          </p:cNvPr>
          <p:cNvSpPr txBox="1"/>
          <p:nvPr/>
        </p:nvSpPr>
        <p:spPr>
          <a:xfrm>
            <a:off x="-285872" y="1687438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2030042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313A0-D5E9-4FB6-B2F4-EB72D6F22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928687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5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5BDC5-CFBB-4A87-BB7E-8B639B20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57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A9E894F-2FAB-4688-8706-A19649512052}"/>
              </a:ext>
            </a:extLst>
          </p:cNvPr>
          <p:cNvSpPr/>
          <p:nvPr/>
        </p:nvSpPr>
        <p:spPr>
          <a:xfrm>
            <a:off x="4573025" y="2971552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5A8D5-98A1-4963-8444-7C0BC613012F}"/>
              </a:ext>
            </a:extLst>
          </p:cNvPr>
          <p:cNvSpPr txBox="1"/>
          <p:nvPr/>
        </p:nvSpPr>
        <p:spPr>
          <a:xfrm>
            <a:off x="334038" y="4549563"/>
            <a:ext cx="527516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Input (Y,G,B) 1960*1080*3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Subimage</a:t>
            </a:r>
            <a:r>
              <a:rPr lang="en-US" dirty="0"/>
              <a:t> 15*15*3*9408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3, #8,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Pool size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5, #16,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5, #16,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Pool size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553E2F-D7BA-4796-99A4-B7D812334840}"/>
              </a:ext>
            </a:extLst>
          </p:cNvPr>
          <p:cNvSpPr/>
          <p:nvPr/>
        </p:nvSpPr>
        <p:spPr>
          <a:xfrm>
            <a:off x="1306286" y="258120"/>
            <a:ext cx="5715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Menlo"/>
              </a:rPr>
              <a:t>convolution2dLayer(</a:t>
            </a:r>
            <a:r>
              <a:rPr lang="en-US" dirty="0" err="1">
                <a:solidFill>
                  <a:srgbClr val="404040"/>
                </a:solidFill>
                <a:latin typeface="Menlo"/>
              </a:rPr>
              <a:t>filterSize,numFilters,Name,Value</a:t>
            </a:r>
            <a:r>
              <a:rPr lang="en-US" dirty="0">
                <a:solidFill>
                  <a:srgbClr val="404040"/>
                </a:solidFill>
                <a:latin typeface="Menlo"/>
              </a:rPr>
              <a:t>)</a:t>
            </a:r>
          </a:p>
          <a:p>
            <a:r>
              <a:rPr lang="en-US" dirty="0" err="1">
                <a:solidFill>
                  <a:srgbClr val="404040"/>
                </a:solidFill>
                <a:latin typeface="Menlo"/>
              </a:rPr>
              <a:t>ReLU</a:t>
            </a:r>
            <a:r>
              <a:rPr lang="en-US" dirty="0">
                <a:solidFill>
                  <a:srgbClr val="404040"/>
                </a:solidFill>
                <a:latin typeface="Menlo"/>
              </a:rPr>
              <a:t> layer</a:t>
            </a:r>
          </a:p>
          <a:p>
            <a:r>
              <a:rPr lang="en-US" dirty="0"/>
              <a:t>averagePooling2dLayer(</a:t>
            </a:r>
            <a:r>
              <a:rPr lang="en-US" dirty="0" err="1"/>
              <a:t>poolSize,Name,Value</a:t>
            </a:r>
            <a:r>
              <a:rPr lang="en-US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920D9-C1AE-4483-8533-58CCE46962AA}"/>
              </a:ext>
            </a:extLst>
          </p:cNvPr>
          <p:cNvSpPr/>
          <p:nvPr/>
        </p:nvSpPr>
        <p:spPr>
          <a:xfrm>
            <a:off x="4692939" y="2971551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78E0D4-E2CF-4158-9F36-F8BEFA6BFAC8}"/>
              </a:ext>
            </a:extLst>
          </p:cNvPr>
          <p:cNvSpPr/>
          <p:nvPr/>
        </p:nvSpPr>
        <p:spPr>
          <a:xfrm>
            <a:off x="6317652" y="3398364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87DD30-036C-4559-82A6-2EFF35F52205}"/>
              </a:ext>
            </a:extLst>
          </p:cNvPr>
          <p:cNvSpPr/>
          <p:nvPr/>
        </p:nvSpPr>
        <p:spPr>
          <a:xfrm>
            <a:off x="6417484" y="3408950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27920E-BE62-4A75-9ECE-CE74A9DBE118}"/>
              </a:ext>
            </a:extLst>
          </p:cNvPr>
          <p:cNvSpPr/>
          <p:nvPr/>
        </p:nvSpPr>
        <p:spPr>
          <a:xfrm>
            <a:off x="6325798" y="1879911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E1B44A-251D-4408-BAA2-B126607E596C}"/>
              </a:ext>
            </a:extLst>
          </p:cNvPr>
          <p:cNvSpPr txBox="1"/>
          <p:nvPr/>
        </p:nvSpPr>
        <p:spPr>
          <a:xfrm>
            <a:off x="6929599" y="1274940"/>
            <a:ext cx="242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Conv+BatchNorm+ReLU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FE7332-8F74-4D60-994C-837D888B5AAA}"/>
              </a:ext>
            </a:extLst>
          </p:cNvPr>
          <p:cNvSpPr txBox="1"/>
          <p:nvPr/>
        </p:nvSpPr>
        <p:spPr>
          <a:xfrm>
            <a:off x="6937462" y="1904782"/>
            <a:ext cx="119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AvgPool2D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A8CF6FF-841B-4624-B8E8-9DF29DBA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772820" y="1794304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D3A1F0-D5BF-4F28-9B2D-09356996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" y="1657153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311298-1543-42D2-B64C-AD83E0D751D5}"/>
              </a:ext>
            </a:extLst>
          </p:cNvPr>
          <p:cNvSpPr/>
          <p:nvPr/>
        </p:nvSpPr>
        <p:spPr>
          <a:xfrm>
            <a:off x="6325797" y="1274940"/>
            <a:ext cx="491751" cy="397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C40CF0-9FA3-4DB4-9079-478ED0CBE2D7}"/>
              </a:ext>
            </a:extLst>
          </p:cNvPr>
          <p:cNvSpPr/>
          <p:nvPr/>
        </p:nvSpPr>
        <p:spPr>
          <a:xfrm>
            <a:off x="-793398" y="3819288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672180-2AA2-45B1-A856-1ACBFF123042}"/>
              </a:ext>
            </a:extLst>
          </p:cNvPr>
          <p:cNvSpPr/>
          <p:nvPr/>
        </p:nvSpPr>
        <p:spPr>
          <a:xfrm>
            <a:off x="478228" y="1072369"/>
            <a:ext cx="968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14EAFF2-CC49-4EA6-98E1-B64D6FED9160}"/>
              </a:ext>
            </a:extLst>
          </p:cNvPr>
          <p:cNvSpPr/>
          <p:nvPr/>
        </p:nvSpPr>
        <p:spPr>
          <a:xfrm>
            <a:off x="4792771" y="2980722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D40DDF-3032-44B1-8379-4174ECDE115B}"/>
              </a:ext>
            </a:extLst>
          </p:cNvPr>
          <p:cNvSpPr/>
          <p:nvPr/>
        </p:nvSpPr>
        <p:spPr>
          <a:xfrm>
            <a:off x="2243900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F82B27-A3B7-4F73-A94E-BAFC1CEAA30C}"/>
              </a:ext>
            </a:extLst>
          </p:cNvPr>
          <p:cNvSpPr/>
          <p:nvPr/>
        </p:nvSpPr>
        <p:spPr>
          <a:xfrm>
            <a:off x="2324959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14C1DBE-C26B-48E0-9486-CD575509CC98}"/>
              </a:ext>
            </a:extLst>
          </p:cNvPr>
          <p:cNvSpPr/>
          <p:nvPr/>
        </p:nvSpPr>
        <p:spPr>
          <a:xfrm>
            <a:off x="2406018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182A3D5-9E9F-4BEE-82D1-18C660A09E7B}"/>
              </a:ext>
            </a:extLst>
          </p:cNvPr>
          <p:cNvSpPr/>
          <p:nvPr/>
        </p:nvSpPr>
        <p:spPr>
          <a:xfrm>
            <a:off x="2487077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043A115-B8CB-446B-AB61-C352A5C0849D}"/>
              </a:ext>
            </a:extLst>
          </p:cNvPr>
          <p:cNvSpPr/>
          <p:nvPr/>
        </p:nvSpPr>
        <p:spPr>
          <a:xfrm>
            <a:off x="2568136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E4FEC9-2AD2-44FF-AC84-346F7E3FD3A0}"/>
              </a:ext>
            </a:extLst>
          </p:cNvPr>
          <p:cNvSpPr/>
          <p:nvPr/>
        </p:nvSpPr>
        <p:spPr>
          <a:xfrm>
            <a:off x="2649196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3ED1A-AF01-4EDD-B44E-2C5831A408F0}"/>
              </a:ext>
            </a:extLst>
          </p:cNvPr>
          <p:cNvSpPr/>
          <p:nvPr/>
        </p:nvSpPr>
        <p:spPr>
          <a:xfrm>
            <a:off x="6021237" y="583909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dropoutLayer</a:t>
            </a:r>
            <a:r>
              <a:rPr lang="en-US" dirty="0"/>
              <a:t>(0.1)</a:t>
            </a:r>
          </a:p>
          <a:p>
            <a:r>
              <a:rPr lang="en-US" dirty="0"/>
              <a:t>    </a:t>
            </a:r>
            <a:r>
              <a:rPr lang="en-US" dirty="0" err="1"/>
              <a:t>fullyConnectedLayer</a:t>
            </a:r>
            <a:r>
              <a:rPr lang="en-US" dirty="0"/>
              <a:t>(1)</a:t>
            </a:r>
          </a:p>
          <a:p>
            <a:r>
              <a:rPr lang="en-US" dirty="0"/>
              <a:t>    </a:t>
            </a:r>
            <a:r>
              <a:rPr lang="en-US" dirty="0" err="1"/>
              <a:t>regressionLayer</a:t>
            </a:r>
            <a:r>
              <a:rPr lang="en-US" dirty="0"/>
              <a:t>];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248D539-1757-4855-92FA-361E113F2B18}"/>
              </a:ext>
            </a:extLst>
          </p:cNvPr>
          <p:cNvSpPr/>
          <p:nvPr/>
        </p:nvSpPr>
        <p:spPr>
          <a:xfrm>
            <a:off x="7608064" y="2934649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C98124-012F-4C43-9886-FD6B42E9EBC8}"/>
              </a:ext>
            </a:extLst>
          </p:cNvPr>
          <p:cNvSpPr txBox="1"/>
          <p:nvPr/>
        </p:nvSpPr>
        <p:spPr>
          <a:xfrm>
            <a:off x="8211865" y="2329678"/>
            <a:ext cx="15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Dropout (10%)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E9138E-6738-4BD8-9FA7-4770D75A2D04}"/>
              </a:ext>
            </a:extLst>
          </p:cNvPr>
          <p:cNvSpPr txBox="1"/>
          <p:nvPr/>
        </p:nvSpPr>
        <p:spPr>
          <a:xfrm>
            <a:off x="8219728" y="2959520"/>
            <a:ext cx="163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FullyConnected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5E74D0-9C51-483C-A4C4-CD02B53942FB}"/>
              </a:ext>
            </a:extLst>
          </p:cNvPr>
          <p:cNvSpPr/>
          <p:nvPr/>
        </p:nvSpPr>
        <p:spPr>
          <a:xfrm>
            <a:off x="7608063" y="2329678"/>
            <a:ext cx="491751" cy="397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20DDDA-48C0-40BE-BE60-AB7735765144}"/>
              </a:ext>
            </a:extLst>
          </p:cNvPr>
          <p:cNvSpPr/>
          <p:nvPr/>
        </p:nvSpPr>
        <p:spPr>
          <a:xfrm>
            <a:off x="7604802" y="3554885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29CEA5-01B2-4A14-9B09-B439629C0DAC}"/>
              </a:ext>
            </a:extLst>
          </p:cNvPr>
          <p:cNvSpPr txBox="1"/>
          <p:nvPr/>
        </p:nvSpPr>
        <p:spPr>
          <a:xfrm>
            <a:off x="8216466" y="3579756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95558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34138C9-3696-4B96-8797-A9CA26C06D07}"/>
              </a:ext>
            </a:extLst>
          </p:cNvPr>
          <p:cNvGrpSpPr/>
          <p:nvPr/>
        </p:nvGrpSpPr>
        <p:grpSpPr>
          <a:xfrm>
            <a:off x="486073" y="5487276"/>
            <a:ext cx="1805389" cy="397565"/>
            <a:chOff x="2050221" y="4944368"/>
            <a:chExt cx="1805389" cy="3975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D27920E-BE62-4A75-9ECE-CE74A9DBE118}"/>
                </a:ext>
              </a:extLst>
            </p:cNvPr>
            <p:cNvSpPr/>
            <p:nvPr/>
          </p:nvSpPr>
          <p:spPr>
            <a:xfrm>
              <a:off x="2050221" y="4944368"/>
              <a:ext cx="491751" cy="397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FE7332-8F74-4D60-994C-837D888B5AAA}"/>
                </a:ext>
              </a:extLst>
            </p:cNvPr>
            <p:cNvSpPr txBox="1"/>
            <p:nvPr/>
          </p:nvSpPr>
          <p:spPr>
            <a:xfrm>
              <a:off x="2661885" y="4958484"/>
              <a:ext cx="119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AvgPool2D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0A8CF6FF-841B-4624-B8E8-9DF29DBA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772820" y="2099117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D3A1F0-D5BF-4F28-9B2D-09356996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" y="2099117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1EEEC98-F2F9-4FA3-B731-E2DDB44FAC69}"/>
              </a:ext>
            </a:extLst>
          </p:cNvPr>
          <p:cNvGrpSpPr/>
          <p:nvPr/>
        </p:nvGrpSpPr>
        <p:grpSpPr>
          <a:xfrm>
            <a:off x="476495" y="4940289"/>
            <a:ext cx="3026132" cy="397565"/>
            <a:chOff x="2050220" y="4339397"/>
            <a:chExt cx="3026132" cy="3975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E1B44A-251D-4408-BAA2-B126607E596C}"/>
                </a:ext>
              </a:extLst>
            </p:cNvPr>
            <p:cNvSpPr txBox="1"/>
            <p:nvPr/>
          </p:nvSpPr>
          <p:spPr>
            <a:xfrm>
              <a:off x="2654022" y="4353513"/>
              <a:ext cx="24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Conv+BatchNorm+ReLU</a:t>
              </a:r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311298-1543-42D2-B64C-AD83E0D751D5}"/>
                </a:ext>
              </a:extLst>
            </p:cNvPr>
            <p:cNvSpPr/>
            <p:nvPr/>
          </p:nvSpPr>
          <p:spPr>
            <a:xfrm>
              <a:off x="2050220" y="4339397"/>
              <a:ext cx="491751" cy="397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FC40CF0-9FA3-4DB4-9079-478ED0CBE2D7}"/>
              </a:ext>
            </a:extLst>
          </p:cNvPr>
          <p:cNvSpPr/>
          <p:nvPr/>
        </p:nvSpPr>
        <p:spPr>
          <a:xfrm>
            <a:off x="-879662" y="4150261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672180-2AA2-45B1-A856-1ACBFF123042}"/>
              </a:ext>
            </a:extLst>
          </p:cNvPr>
          <p:cNvSpPr/>
          <p:nvPr/>
        </p:nvSpPr>
        <p:spPr>
          <a:xfrm>
            <a:off x="429963" y="1520146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15x15x3x9048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A3BFA1-D3AA-4D50-BE4E-BC80B4CF2C1D}"/>
              </a:ext>
            </a:extLst>
          </p:cNvPr>
          <p:cNvGrpSpPr/>
          <p:nvPr/>
        </p:nvGrpSpPr>
        <p:grpSpPr>
          <a:xfrm>
            <a:off x="3713088" y="5492148"/>
            <a:ext cx="2300653" cy="397565"/>
            <a:chOff x="3958589" y="5001442"/>
            <a:chExt cx="2300653" cy="39756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248D539-1757-4855-92FA-361E113F2B18}"/>
                </a:ext>
              </a:extLst>
            </p:cNvPr>
            <p:cNvSpPr/>
            <p:nvPr/>
          </p:nvSpPr>
          <p:spPr>
            <a:xfrm>
              <a:off x="3958589" y="5001442"/>
              <a:ext cx="491751" cy="397565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E9138E-6738-4BD8-9FA7-4770D75A2D04}"/>
                </a:ext>
              </a:extLst>
            </p:cNvPr>
            <p:cNvSpPr txBox="1"/>
            <p:nvPr/>
          </p:nvSpPr>
          <p:spPr>
            <a:xfrm>
              <a:off x="4570253" y="5015558"/>
              <a:ext cx="1688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 Connected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CA72BE-BEA0-44DF-9251-008F29AC69F5}"/>
              </a:ext>
            </a:extLst>
          </p:cNvPr>
          <p:cNvGrpSpPr/>
          <p:nvPr/>
        </p:nvGrpSpPr>
        <p:grpSpPr>
          <a:xfrm>
            <a:off x="3713087" y="4887177"/>
            <a:ext cx="2164935" cy="397565"/>
            <a:chOff x="3958588" y="4396471"/>
            <a:chExt cx="2164935" cy="39756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C98124-012F-4C43-9886-FD6B42E9EBC8}"/>
                </a:ext>
              </a:extLst>
            </p:cNvPr>
            <p:cNvSpPr txBox="1"/>
            <p:nvPr/>
          </p:nvSpPr>
          <p:spPr>
            <a:xfrm>
              <a:off x="4562390" y="4410587"/>
              <a:ext cx="15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Dropout (10%)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95E74D0-9C51-483C-A4C4-CD02B53942FB}"/>
                </a:ext>
              </a:extLst>
            </p:cNvPr>
            <p:cNvSpPr/>
            <p:nvPr/>
          </p:nvSpPr>
          <p:spPr>
            <a:xfrm>
              <a:off x="3958588" y="4396471"/>
              <a:ext cx="491751" cy="3975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ABF184-B783-4B10-AB2E-5FA540792ED0}"/>
              </a:ext>
            </a:extLst>
          </p:cNvPr>
          <p:cNvGrpSpPr/>
          <p:nvPr/>
        </p:nvGrpSpPr>
        <p:grpSpPr>
          <a:xfrm>
            <a:off x="6482532" y="4887177"/>
            <a:ext cx="1810390" cy="397565"/>
            <a:chOff x="3329225" y="6619342"/>
            <a:chExt cx="1810390" cy="39756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620DDDA-48C0-40BE-BE60-AB7735765144}"/>
                </a:ext>
              </a:extLst>
            </p:cNvPr>
            <p:cNvSpPr/>
            <p:nvPr/>
          </p:nvSpPr>
          <p:spPr>
            <a:xfrm>
              <a:off x="3329225" y="6619342"/>
              <a:ext cx="491751" cy="397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929CEA5-01B2-4A14-9B09-B439629C0DAC}"/>
                </a:ext>
              </a:extLst>
            </p:cNvPr>
            <p:cNvSpPr txBox="1"/>
            <p:nvPr/>
          </p:nvSpPr>
          <p:spPr>
            <a:xfrm>
              <a:off x="3940889" y="6633458"/>
              <a:ext cx="119872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29966B-0B77-4F81-895A-A1B2B10513CC}"/>
              </a:ext>
            </a:extLst>
          </p:cNvPr>
          <p:cNvGrpSpPr/>
          <p:nvPr/>
        </p:nvGrpSpPr>
        <p:grpSpPr>
          <a:xfrm>
            <a:off x="1412102" y="2602037"/>
            <a:ext cx="1045997" cy="822960"/>
            <a:chOff x="1523734" y="2283286"/>
            <a:chExt cx="1045997" cy="82296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FE4FEC9-2AD2-44FF-AC84-346F7E3FD3A0}"/>
                </a:ext>
              </a:extLst>
            </p:cNvPr>
            <p:cNvSpPr>
              <a:spLocks/>
            </p:cNvSpPr>
            <p:nvPr/>
          </p:nvSpPr>
          <p:spPr>
            <a:xfrm>
              <a:off x="1523734" y="2283286"/>
              <a:ext cx="822960" cy="82296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5371D8-9E75-4229-A442-B68F1C165D9E}"/>
                </a:ext>
              </a:extLst>
            </p:cNvPr>
            <p:cNvSpPr>
              <a:spLocks/>
            </p:cNvSpPr>
            <p:nvPr/>
          </p:nvSpPr>
          <p:spPr>
            <a:xfrm>
              <a:off x="1635252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1FE028-7B03-46C9-B353-5EEADC44EA32}"/>
                </a:ext>
              </a:extLst>
            </p:cNvPr>
            <p:cNvSpPr>
              <a:spLocks/>
            </p:cNvSpPr>
            <p:nvPr/>
          </p:nvSpPr>
          <p:spPr>
            <a:xfrm>
              <a:off x="1746771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A1DC1D6-8D63-49F9-B76A-614DB99B7370}"/>
              </a:ext>
            </a:extLst>
          </p:cNvPr>
          <p:cNvSpPr/>
          <p:nvPr/>
        </p:nvSpPr>
        <p:spPr>
          <a:xfrm>
            <a:off x="1965961" y="2327717"/>
            <a:ext cx="1371600" cy="137160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2032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323CBE-9A3B-4969-857A-AC12B343E88C}"/>
              </a:ext>
            </a:extLst>
          </p:cNvPr>
          <p:cNvGrpSpPr/>
          <p:nvPr/>
        </p:nvGrpSpPr>
        <p:grpSpPr>
          <a:xfrm>
            <a:off x="2694137" y="2327717"/>
            <a:ext cx="1649053" cy="1371600"/>
            <a:chOff x="3082588" y="2159668"/>
            <a:chExt cx="1649053" cy="1371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6FB878-DA70-4C32-B98B-722C0A1F1FC2}"/>
                </a:ext>
              </a:extLst>
            </p:cNvPr>
            <p:cNvSpPr/>
            <p:nvPr/>
          </p:nvSpPr>
          <p:spPr>
            <a:xfrm>
              <a:off x="3082588" y="2159668"/>
              <a:ext cx="1371600" cy="137160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2032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1105A5C-BBAF-4B01-950E-58144FBEFA18}"/>
                </a:ext>
              </a:extLst>
            </p:cNvPr>
            <p:cNvSpPr/>
            <p:nvPr/>
          </p:nvSpPr>
          <p:spPr>
            <a:xfrm>
              <a:off x="3221315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F99D8B9-D018-4E34-9A22-7535235CEB47}"/>
                </a:ext>
              </a:extLst>
            </p:cNvPr>
            <p:cNvSpPr/>
            <p:nvPr/>
          </p:nvSpPr>
          <p:spPr>
            <a:xfrm>
              <a:off x="3360041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8DC5817-6CF2-432F-B7BA-B14A724CC916}"/>
              </a:ext>
            </a:extLst>
          </p:cNvPr>
          <p:cNvSpPr/>
          <p:nvPr/>
        </p:nvSpPr>
        <p:spPr>
          <a:xfrm>
            <a:off x="3876531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919B30-7564-4FC8-86F3-5CF21DEEADF2}"/>
              </a:ext>
            </a:extLst>
          </p:cNvPr>
          <p:cNvSpPr/>
          <p:nvPr/>
        </p:nvSpPr>
        <p:spPr>
          <a:xfrm>
            <a:off x="5003097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11F3C35-7917-45C4-9715-2AC05C5B2B15}"/>
              </a:ext>
            </a:extLst>
          </p:cNvPr>
          <p:cNvSpPr/>
          <p:nvPr/>
        </p:nvSpPr>
        <p:spPr>
          <a:xfrm>
            <a:off x="6146322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2E8CA1-4A2C-49F1-ABE8-AB0F8589EF88}"/>
              </a:ext>
            </a:extLst>
          </p:cNvPr>
          <p:cNvSpPr/>
          <p:nvPr/>
        </p:nvSpPr>
        <p:spPr>
          <a:xfrm>
            <a:off x="6952895" y="2228455"/>
            <a:ext cx="1481328" cy="148132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B0D50BB-7937-4E08-BFC5-20AA081D5E75}"/>
              </a:ext>
            </a:extLst>
          </p:cNvPr>
          <p:cNvSpPr/>
          <p:nvPr/>
        </p:nvSpPr>
        <p:spPr>
          <a:xfrm>
            <a:off x="8350088" y="2190557"/>
            <a:ext cx="91440" cy="1645920"/>
          </a:xfrm>
          <a:prstGeom prst="rect">
            <a:avLst/>
          </a:prstGeom>
          <a:solidFill>
            <a:srgbClr val="FF5757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FF5757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8846C-783A-403F-B210-BFB83E615A05}"/>
              </a:ext>
            </a:extLst>
          </p:cNvPr>
          <p:cNvSpPr/>
          <p:nvPr/>
        </p:nvSpPr>
        <p:spPr>
          <a:xfrm>
            <a:off x="8796821" y="2967797"/>
            <a:ext cx="91440" cy="9144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BF479-5A2D-40C4-BE10-C837A75F4C41}"/>
              </a:ext>
            </a:extLst>
          </p:cNvPr>
          <p:cNvSpPr/>
          <p:nvPr/>
        </p:nvSpPr>
        <p:spPr>
          <a:xfrm>
            <a:off x="1488089" y="3539624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3x3x8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1FFFB8-5C94-43A0-AA3D-4845F3E15994}"/>
              </a:ext>
            </a:extLst>
          </p:cNvPr>
          <p:cNvSpPr/>
          <p:nvPr/>
        </p:nvSpPr>
        <p:spPr>
          <a:xfrm>
            <a:off x="2003209" y="38899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68F0D4-D9E9-49C2-8B06-582A230EFCA3}"/>
              </a:ext>
            </a:extLst>
          </p:cNvPr>
          <p:cNvSpPr/>
          <p:nvPr/>
        </p:nvSpPr>
        <p:spPr>
          <a:xfrm>
            <a:off x="2888763" y="38899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A6C956-B2AB-4EC6-8B40-B20270248017}"/>
              </a:ext>
            </a:extLst>
          </p:cNvPr>
          <p:cNvSpPr/>
          <p:nvPr/>
        </p:nvSpPr>
        <p:spPr>
          <a:xfrm>
            <a:off x="4007739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C29F98-A5BD-4BB5-AE17-1E1CA49D0A28}"/>
              </a:ext>
            </a:extLst>
          </p:cNvPr>
          <p:cNvSpPr/>
          <p:nvPr/>
        </p:nvSpPr>
        <p:spPr>
          <a:xfrm>
            <a:off x="5218023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034386A-71DC-4C81-88AD-C38C1CF4D79B}"/>
              </a:ext>
            </a:extLst>
          </p:cNvPr>
          <p:cNvSpPr/>
          <p:nvPr/>
        </p:nvSpPr>
        <p:spPr>
          <a:xfrm>
            <a:off x="6385627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</p:spTree>
    <p:extLst>
      <p:ext uri="{BB962C8B-B14F-4D97-AF65-F5344CB8AC3E}">
        <p14:creationId xmlns:p14="http://schemas.microsoft.com/office/powerpoint/2010/main" val="1821687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B3741-0AE4-4A36-B8B4-F31DA6B99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919" y="-147063"/>
            <a:ext cx="3031788" cy="223011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F2910C5-61E3-43A6-A7DC-D3C0CD87EAB2}"/>
              </a:ext>
            </a:extLst>
          </p:cNvPr>
          <p:cNvGrpSpPr/>
          <p:nvPr/>
        </p:nvGrpSpPr>
        <p:grpSpPr>
          <a:xfrm>
            <a:off x="878000" y="6050180"/>
            <a:ext cx="1805389" cy="397565"/>
            <a:chOff x="2050221" y="4944368"/>
            <a:chExt cx="1805389" cy="39756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EFDFFC-3160-4549-8F66-99C78242B2D1}"/>
                </a:ext>
              </a:extLst>
            </p:cNvPr>
            <p:cNvSpPr/>
            <p:nvPr/>
          </p:nvSpPr>
          <p:spPr>
            <a:xfrm>
              <a:off x="2050221" y="4944368"/>
              <a:ext cx="491751" cy="397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9CA6C6-CB11-4076-ACD9-7A568AF86B29}"/>
                </a:ext>
              </a:extLst>
            </p:cNvPr>
            <p:cNvSpPr txBox="1"/>
            <p:nvPr/>
          </p:nvSpPr>
          <p:spPr>
            <a:xfrm>
              <a:off x="2661885" y="4958484"/>
              <a:ext cx="119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AvgPool2D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AFD2D10E-B639-43D3-953F-E5B2930CB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380893" y="2662021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17AA478-C48F-46C0-A423-CC8C7955D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55" y="2662021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7A3AFB3-946E-4882-9027-E5F7A0E936EF}"/>
              </a:ext>
            </a:extLst>
          </p:cNvPr>
          <p:cNvGrpSpPr/>
          <p:nvPr/>
        </p:nvGrpSpPr>
        <p:grpSpPr>
          <a:xfrm>
            <a:off x="868422" y="5503193"/>
            <a:ext cx="3026132" cy="397565"/>
            <a:chOff x="2050220" y="4339397"/>
            <a:chExt cx="3026132" cy="3975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65F5C0-DAA5-41D1-8DE7-1106AD4F03D0}"/>
                </a:ext>
              </a:extLst>
            </p:cNvPr>
            <p:cNvSpPr txBox="1"/>
            <p:nvPr/>
          </p:nvSpPr>
          <p:spPr>
            <a:xfrm>
              <a:off x="2654022" y="4353513"/>
              <a:ext cx="24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Conv+BatchNorm+ReLU</a:t>
              </a:r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76CE747-7017-4A85-A615-035077C7C1F7}"/>
                </a:ext>
              </a:extLst>
            </p:cNvPr>
            <p:cNvSpPr/>
            <p:nvPr/>
          </p:nvSpPr>
          <p:spPr>
            <a:xfrm>
              <a:off x="2050220" y="4339397"/>
              <a:ext cx="491751" cy="397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1A3BE5D-EFAA-4269-86B4-F2D9204C767A}"/>
              </a:ext>
            </a:extLst>
          </p:cNvPr>
          <p:cNvSpPr/>
          <p:nvPr/>
        </p:nvSpPr>
        <p:spPr>
          <a:xfrm>
            <a:off x="-487735" y="4713165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761BEC-19A4-4DB9-9FC9-C43BA0DED021}"/>
              </a:ext>
            </a:extLst>
          </p:cNvPr>
          <p:cNvSpPr/>
          <p:nvPr/>
        </p:nvSpPr>
        <p:spPr>
          <a:xfrm>
            <a:off x="821890" y="2083050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15x15x3x9048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8AAA4AF-2430-421A-B433-F1D889D15EB9}"/>
              </a:ext>
            </a:extLst>
          </p:cNvPr>
          <p:cNvGrpSpPr/>
          <p:nvPr/>
        </p:nvGrpSpPr>
        <p:grpSpPr>
          <a:xfrm>
            <a:off x="4105015" y="6055052"/>
            <a:ext cx="2300653" cy="397565"/>
            <a:chOff x="3958589" y="5001442"/>
            <a:chExt cx="2300653" cy="39756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0740444-DBA5-48D6-8F65-AAC66C2BF914}"/>
                </a:ext>
              </a:extLst>
            </p:cNvPr>
            <p:cNvSpPr/>
            <p:nvPr/>
          </p:nvSpPr>
          <p:spPr>
            <a:xfrm>
              <a:off x="3958589" y="5001442"/>
              <a:ext cx="491751" cy="397565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D31D0B-6513-4EC1-B36E-7D1561AEC094}"/>
                </a:ext>
              </a:extLst>
            </p:cNvPr>
            <p:cNvSpPr txBox="1"/>
            <p:nvPr/>
          </p:nvSpPr>
          <p:spPr>
            <a:xfrm>
              <a:off x="4570253" y="5015558"/>
              <a:ext cx="1688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 Connected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A7FA9C-0E21-4D3C-9AC9-B11F944691C3}"/>
              </a:ext>
            </a:extLst>
          </p:cNvPr>
          <p:cNvGrpSpPr/>
          <p:nvPr/>
        </p:nvGrpSpPr>
        <p:grpSpPr>
          <a:xfrm>
            <a:off x="4105014" y="5450081"/>
            <a:ext cx="2164935" cy="397565"/>
            <a:chOff x="3958588" y="4396471"/>
            <a:chExt cx="2164935" cy="3975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770B71-672A-42B2-ACBC-9157D7DC3910}"/>
                </a:ext>
              </a:extLst>
            </p:cNvPr>
            <p:cNvSpPr txBox="1"/>
            <p:nvPr/>
          </p:nvSpPr>
          <p:spPr>
            <a:xfrm>
              <a:off x="4562390" y="4410587"/>
              <a:ext cx="15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Dropout (10%)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6DD0628-C753-479A-BCC3-2AB0A4D61F53}"/>
                </a:ext>
              </a:extLst>
            </p:cNvPr>
            <p:cNvSpPr/>
            <p:nvPr/>
          </p:nvSpPr>
          <p:spPr>
            <a:xfrm>
              <a:off x="3958588" y="4396471"/>
              <a:ext cx="491751" cy="3975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C774B80-C710-4F9F-B42C-6B431E93673B}"/>
              </a:ext>
            </a:extLst>
          </p:cNvPr>
          <p:cNvGrpSpPr/>
          <p:nvPr/>
        </p:nvGrpSpPr>
        <p:grpSpPr>
          <a:xfrm>
            <a:off x="6874459" y="5450081"/>
            <a:ext cx="1810390" cy="397565"/>
            <a:chOff x="3329225" y="6619342"/>
            <a:chExt cx="1810390" cy="3975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9EDE54E-7D8B-4813-B83F-CABC6B4BA005}"/>
                </a:ext>
              </a:extLst>
            </p:cNvPr>
            <p:cNvSpPr/>
            <p:nvPr/>
          </p:nvSpPr>
          <p:spPr>
            <a:xfrm>
              <a:off x="3329225" y="6619342"/>
              <a:ext cx="491751" cy="397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CADFF2-C0D4-4874-8099-12054B202FE6}"/>
                </a:ext>
              </a:extLst>
            </p:cNvPr>
            <p:cNvSpPr txBox="1"/>
            <p:nvPr/>
          </p:nvSpPr>
          <p:spPr>
            <a:xfrm>
              <a:off x="3940889" y="6633458"/>
              <a:ext cx="119872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B1C0EC9-7AB6-4E94-9A36-3B2A4299780E}"/>
              </a:ext>
            </a:extLst>
          </p:cNvPr>
          <p:cNvGrpSpPr/>
          <p:nvPr/>
        </p:nvGrpSpPr>
        <p:grpSpPr>
          <a:xfrm>
            <a:off x="1804029" y="3164941"/>
            <a:ext cx="1045997" cy="822960"/>
            <a:chOff x="1523734" y="2283286"/>
            <a:chExt cx="1045997" cy="82296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5904A8D-1CC6-47AB-BF3C-AEE2C102E623}"/>
                </a:ext>
              </a:extLst>
            </p:cNvPr>
            <p:cNvSpPr>
              <a:spLocks/>
            </p:cNvSpPr>
            <p:nvPr/>
          </p:nvSpPr>
          <p:spPr>
            <a:xfrm>
              <a:off x="1523734" y="2283286"/>
              <a:ext cx="822960" cy="82296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550D51B-5D02-4300-BA41-6E7E3808CEE3}"/>
                </a:ext>
              </a:extLst>
            </p:cNvPr>
            <p:cNvSpPr>
              <a:spLocks/>
            </p:cNvSpPr>
            <p:nvPr/>
          </p:nvSpPr>
          <p:spPr>
            <a:xfrm>
              <a:off x="1635252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4D928D4-D6F9-4A75-A0B3-E86633384AD3}"/>
                </a:ext>
              </a:extLst>
            </p:cNvPr>
            <p:cNvSpPr>
              <a:spLocks/>
            </p:cNvSpPr>
            <p:nvPr/>
          </p:nvSpPr>
          <p:spPr>
            <a:xfrm>
              <a:off x="1746771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2BA56367-C668-4FD5-B71E-CA5E1BDD5708}"/>
              </a:ext>
            </a:extLst>
          </p:cNvPr>
          <p:cNvSpPr/>
          <p:nvPr/>
        </p:nvSpPr>
        <p:spPr>
          <a:xfrm>
            <a:off x="2357888" y="2890621"/>
            <a:ext cx="1371600" cy="137160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2032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8EAE22-F1A9-488C-B7DC-023A9C8A434D}"/>
              </a:ext>
            </a:extLst>
          </p:cNvPr>
          <p:cNvGrpSpPr/>
          <p:nvPr/>
        </p:nvGrpSpPr>
        <p:grpSpPr>
          <a:xfrm>
            <a:off x="3086064" y="2890621"/>
            <a:ext cx="1649053" cy="1371600"/>
            <a:chOff x="3082588" y="2159668"/>
            <a:chExt cx="1649053" cy="13716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07F2AC9-DFF2-47B0-9545-2B206BD04D7E}"/>
                </a:ext>
              </a:extLst>
            </p:cNvPr>
            <p:cNvSpPr/>
            <p:nvPr/>
          </p:nvSpPr>
          <p:spPr>
            <a:xfrm>
              <a:off x="3082588" y="2159668"/>
              <a:ext cx="1371600" cy="137160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2032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92FC01E-C093-4C29-8634-D169AF760824}"/>
                </a:ext>
              </a:extLst>
            </p:cNvPr>
            <p:cNvSpPr/>
            <p:nvPr/>
          </p:nvSpPr>
          <p:spPr>
            <a:xfrm>
              <a:off x="3221315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0888002-DC28-4EAD-AC7D-C6612826F931}"/>
                </a:ext>
              </a:extLst>
            </p:cNvPr>
            <p:cNvSpPr/>
            <p:nvPr/>
          </p:nvSpPr>
          <p:spPr>
            <a:xfrm>
              <a:off x="3360041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E0311663-4234-4A19-9D8F-206F4B74A8F6}"/>
              </a:ext>
            </a:extLst>
          </p:cNvPr>
          <p:cNvSpPr/>
          <p:nvPr/>
        </p:nvSpPr>
        <p:spPr>
          <a:xfrm>
            <a:off x="4268458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28886E1-155A-4D31-B754-9CD6C9252EDE}"/>
              </a:ext>
            </a:extLst>
          </p:cNvPr>
          <p:cNvSpPr/>
          <p:nvPr/>
        </p:nvSpPr>
        <p:spPr>
          <a:xfrm>
            <a:off x="5395024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B76233-1FB8-4CCB-B674-A4CEA59B6A44}"/>
              </a:ext>
            </a:extLst>
          </p:cNvPr>
          <p:cNvSpPr/>
          <p:nvPr/>
        </p:nvSpPr>
        <p:spPr>
          <a:xfrm>
            <a:off x="6538249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944F07B-8889-49E2-9B8E-F28B91691330}"/>
              </a:ext>
            </a:extLst>
          </p:cNvPr>
          <p:cNvSpPr/>
          <p:nvPr/>
        </p:nvSpPr>
        <p:spPr>
          <a:xfrm>
            <a:off x="7344822" y="2791359"/>
            <a:ext cx="1481328" cy="148132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6C03153-0BB1-4081-966E-74AE188221F8}"/>
              </a:ext>
            </a:extLst>
          </p:cNvPr>
          <p:cNvSpPr/>
          <p:nvPr/>
        </p:nvSpPr>
        <p:spPr>
          <a:xfrm>
            <a:off x="8742015" y="2753461"/>
            <a:ext cx="91440" cy="1645920"/>
          </a:xfrm>
          <a:prstGeom prst="rect">
            <a:avLst/>
          </a:prstGeom>
          <a:solidFill>
            <a:srgbClr val="FF5757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FF5757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7E8E787-FC37-4F13-A6CE-45454AF8D5C2}"/>
              </a:ext>
            </a:extLst>
          </p:cNvPr>
          <p:cNvSpPr/>
          <p:nvPr/>
        </p:nvSpPr>
        <p:spPr>
          <a:xfrm>
            <a:off x="9188748" y="3530701"/>
            <a:ext cx="91440" cy="9144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5FE20E7-AC16-4FE4-8625-B01BECE1EC29}"/>
              </a:ext>
            </a:extLst>
          </p:cNvPr>
          <p:cNvSpPr/>
          <p:nvPr/>
        </p:nvSpPr>
        <p:spPr>
          <a:xfrm>
            <a:off x="1880016" y="4102528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3x3x8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7A06B3-0BA1-4FA9-9746-21165A0EE59A}"/>
              </a:ext>
            </a:extLst>
          </p:cNvPr>
          <p:cNvSpPr/>
          <p:nvPr/>
        </p:nvSpPr>
        <p:spPr>
          <a:xfrm>
            <a:off x="2395136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DA5B7F-9850-4EC7-AD5F-53EE920E14E2}"/>
              </a:ext>
            </a:extLst>
          </p:cNvPr>
          <p:cNvSpPr/>
          <p:nvPr/>
        </p:nvSpPr>
        <p:spPr>
          <a:xfrm>
            <a:off x="3280690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F9E7A9B-18C2-41F9-8BD8-6BC33CD02DE4}"/>
              </a:ext>
            </a:extLst>
          </p:cNvPr>
          <p:cNvSpPr/>
          <p:nvPr/>
        </p:nvSpPr>
        <p:spPr>
          <a:xfrm>
            <a:off x="4399666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B8C25C2-FAB9-4F0A-B70F-FE3147D22BE7}"/>
              </a:ext>
            </a:extLst>
          </p:cNvPr>
          <p:cNvSpPr/>
          <p:nvPr/>
        </p:nvSpPr>
        <p:spPr>
          <a:xfrm>
            <a:off x="5609950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8E5A30-8DF8-4469-BF36-2B102780199A}"/>
              </a:ext>
            </a:extLst>
          </p:cNvPr>
          <p:cNvSpPr/>
          <p:nvPr/>
        </p:nvSpPr>
        <p:spPr>
          <a:xfrm>
            <a:off x="6777554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93FDC2C-BA5E-4846-9963-97CDE288966F}"/>
              </a:ext>
            </a:extLst>
          </p:cNvPr>
          <p:cNvSpPr txBox="1"/>
          <p:nvPr/>
        </p:nvSpPr>
        <p:spPr>
          <a:xfrm>
            <a:off x="-528877" y="2064606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69B2E26-B9E8-4B6E-9A3D-53DFD55DF8DF}"/>
              </a:ext>
            </a:extLst>
          </p:cNvPr>
          <p:cNvSpPr txBox="1"/>
          <p:nvPr/>
        </p:nvSpPr>
        <p:spPr>
          <a:xfrm>
            <a:off x="2447356" y="-16602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2976171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6700C6-52DC-4B37-BB5C-482B0A83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645"/>
            <a:ext cx="9144000" cy="4192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487438-8CEF-4068-9694-7B672F921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027" y="3359988"/>
            <a:ext cx="665656" cy="11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89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BFF2D5-2FA6-43D6-939C-5E8D72AAB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6495" r="71094" b="72799"/>
          <a:stretch/>
        </p:blipFill>
        <p:spPr>
          <a:xfrm>
            <a:off x="3702573" y="1408758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9D00BF-45A1-4C64-8116-A116966B4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1" t="27108" r="71095" b="52189"/>
          <a:stretch/>
        </p:blipFill>
        <p:spPr>
          <a:xfrm>
            <a:off x="3702574" y="2319841"/>
            <a:ext cx="914399" cy="82477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CF27D-ADAD-40EA-94AB-AB012EE744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47680" r="71094" b="31705"/>
          <a:stretch/>
        </p:blipFill>
        <p:spPr>
          <a:xfrm>
            <a:off x="3710068" y="3223202"/>
            <a:ext cx="914399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0D7CED-0826-4C54-A002-776DAD570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68295" r="71239" b="11090"/>
          <a:stretch/>
        </p:blipFill>
        <p:spPr>
          <a:xfrm>
            <a:off x="3710068" y="4119295"/>
            <a:ext cx="906905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D9202C-0EAE-47D2-8329-5B827C2B1B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6497" r="53400" b="72797"/>
          <a:stretch/>
        </p:blipFill>
        <p:spPr>
          <a:xfrm>
            <a:off x="4706912" y="1402851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C245F7-BAA7-47A8-9B9A-918E8792AC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6497" r="35996" b="72986"/>
          <a:stretch/>
        </p:blipFill>
        <p:spPr>
          <a:xfrm>
            <a:off x="5711254" y="1395357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989692-F4B5-4924-8F0E-9BB5CFF9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6497" r="18012" b="72986"/>
          <a:stretch/>
        </p:blipFill>
        <p:spPr>
          <a:xfrm>
            <a:off x="6723087" y="1395355"/>
            <a:ext cx="921895" cy="82477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95AE4C-7DF9-4ED4-A9E8-AD3E2E494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26826" r="53400" b="52559"/>
          <a:stretch/>
        </p:blipFill>
        <p:spPr>
          <a:xfrm>
            <a:off x="4706912" y="2317568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75D8DE-45F6-4BDB-A9F8-02FB9A7C03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47773" r="53400" b="31613"/>
          <a:stretch/>
        </p:blipFill>
        <p:spPr>
          <a:xfrm>
            <a:off x="4706912" y="3219341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C96208-675A-4464-B52C-5647B146A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68534" r="53400" b="11091"/>
          <a:stretch/>
        </p:blipFill>
        <p:spPr>
          <a:xfrm>
            <a:off x="4706912" y="4128836"/>
            <a:ext cx="914400" cy="8116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702AC5-FCDD-4867-8994-B4AEC858C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27014" r="35996" b="52468"/>
          <a:stretch/>
        </p:blipFill>
        <p:spPr>
          <a:xfrm>
            <a:off x="5711254" y="2310074"/>
            <a:ext cx="914400" cy="81728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0B8168-A1A0-48DB-88BF-0680355A73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47772" r="35996" b="31516"/>
          <a:stretch/>
        </p:blipFill>
        <p:spPr>
          <a:xfrm>
            <a:off x="5711254" y="3211846"/>
            <a:ext cx="914400" cy="82500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0670BC8-1FEC-4931-8323-CA4F4D469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68295" r="35996" b="11090"/>
          <a:stretch/>
        </p:blipFill>
        <p:spPr>
          <a:xfrm>
            <a:off x="5711254" y="4119295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6D8155-E88F-49DC-B6D4-D42D619F8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27014" r="18012" b="52280"/>
          <a:stretch/>
        </p:blipFill>
        <p:spPr>
          <a:xfrm>
            <a:off x="6723087" y="2302579"/>
            <a:ext cx="921895" cy="82477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9F27AA7-BC99-4EED-9490-4F2095C16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47720" r="18012" b="31277"/>
          <a:stretch/>
        </p:blipFill>
        <p:spPr>
          <a:xfrm>
            <a:off x="6723087" y="3211846"/>
            <a:ext cx="921895" cy="82705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AC52F7F-7F3A-4356-8958-99C096CAF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68723" r="18012" b="11090"/>
          <a:stretch/>
        </p:blipFill>
        <p:spPr>
          <a:xfrm>
            <a:off x="6723087" y="4128836"/>
            <a:ext cx="921895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</p:spTree>
    <p:extLst>
      <p:ext uri="{BB962C8B-B14F-4D97-AF65-F5344CB8AC3E}">
        <p14:creationId xmlns:p14="http://schemas.microsoft.com/office/powerpoint/2010/main" val="1946632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6079D0-B7F2-4DEC-84A6-7E32928AEE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0" y="-1814319"/>
            <a:ext cx="5334000" cy="4000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CF10C4C-D078-4B3F-AE44-E00FC0EFFB71}"/>
              </a:ext>
            </a:extLst>
          </p:cNvPr>
          <p:cNvGrpSpPr/>
          <p:nvPr/>
        </p:nvGrpSpPr>
        <p:grpSpPr>
          <a:xfrm>
            <a:off x="829118" y="1999594"/>
            <a:ext cx="3152304" cy="1805792"/>
            <a:chOff x="5885710" y="3954620"/>
            <a:chExt cx="3152304" cy="18057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25C874-0C0D-4F59-848D-966475293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5710" y="3954620"/>
              <a:ext cx="2867170" cy="1601418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2FB240-5204-40D5-A14B-E50F4C00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8277" y="4038001"/>
              <a:ext cx="2867170" cy="1601419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FC511F-AEE7-45A8-9776-5467D4D7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0844" y="4158992"/>
              <a:ext cx="2867170" cy="1601420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544827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675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3781763" y="252633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2784767" y="268235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2727615" y="2882008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2784766" y="232546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4558006" y="3131665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2784765" y="331298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2784764" y="45801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1458744" y="312731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235867" y="312783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3368716" y="396772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233773" y="2249338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Raman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77908" y="2457816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31444" y="3060181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Thermocouple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3494" y="3058795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907752" y="3050543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NSOM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15177" y="2620004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84581" y="2853088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 with 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84581" y="3248360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Nano-diamond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70231" y="3897945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Diamond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84581" y="4511671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Interferometry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057611" y="1658203"/>
            <a:ext cx="4680067" cy="3839472"/>
            <a:chOff x="5057611" y="1658203"/>
            <a:chExt cx="4680067" cy="38394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t="4109" r="8511"/>
            <a:stretch/>
          </p:blipFill>
          <p:spPr>
            <a:xfrm>
              <a:off x="5057611" y="1658203"/>
              <a:ext cx="4680067" cy="3839472"/>
            </a:xfrm>
            <a:prstGeom prst="rect">
              <a:avLst/>
            </a:prstGeom>
          </p:spPr>
        </p:pic>
        <p:sp>
          <p:nvSpPr>
            <p:cNvPr id="29" name="Isosceles Triangle 28"/>
            <p:cNvSpPr/>
            <p:nvPr/>
          </p:nvSpPr>
          <p:spPr>
            <a:xfrm>
              <a:off x="8495298" y="2426568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/>
            <p:cNvSpPr/>
            <p:nvPr/>
          </p:nvSpPr>
          <p:spPr>
            <a:xfrm>
              <a:off x="7382294" y="27258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2700000">
              <a:off x="7398797" y="3248448"/>
              <a:ext cx="137160" cy="13716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>
              <a:off x="7382293" y="202097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>
              <a:off x="9360252" y="372793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>
              <a:off x="7382292" y="404573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5955476" y="368946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6799274" y="36899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31300" y="1944847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Raman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168353" y="2357766"/>
              <a:ext cx="312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IR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33690" y="3656452"/>
              <a:ext cx="111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Thermocouple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593872" y="3806616"/>
              <a:ext cx="550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/>
                <a:t>SThM</a:t>
              </a:r>
              <a:endParaRPr lang="en-US" sz="12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912704" y="2663537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7468425" y="3320258"/>
              <a:ext cx="0" cy="36576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496667" y="3659214"/>
              <a:ext cx="578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/>
                <a:t>Target</a:t>
              </a:r>
              <a:endParaRPr lang="en-US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00883" y="4161781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Nano-diamond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803142" y="3391559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NSOM</a:t>
              </a:r>
            </a:p>
          </p:txBody>
        </p:sp>
        <p:sp>
          <p:nvSpPr>
            <p:cNvPr id="45" name="5-Point Star 44"/>
            <p:cNvSpPr/>
            <p:nvPr/>
          </p:nvSpPr>
          <p:spPr>
            <a:xfrm>
              <a:off x="7353643" y="3671645"/>
              <a:ext cx="228600" cy="2286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502188" y="3182932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 with SCFF 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8479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75" y="1427000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5796038" y="245966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799042" y="261568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4741890" y="2815333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4799041" y="22587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6572281" y="3064990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4799040" y="324631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4799039" y="451351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3473019" y="306064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4250142" y="306116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5382991" y="390105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248048" y="2182663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Raman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92183" y="2391141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45719" y="2993506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Thermocouple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97769" y="2992120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22027" y="2983868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NSOM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29452" y="2553329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98856" y="2786413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 with 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98856" y="3181685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Nano-diamond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84506" y="3831270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Diamond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98856" y="4444996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Interferometry</a:t>
            </a:r>
          </a:p>
        </p:txBody>
      </p:sp>
    </p:spTree>
    <p:extLst>
      <p:ext uri="{BB962C8B-B14F-4D97-AF65-F5344CB8AC3E}">
        <p14:creationId xmlns:p14="http://schemas.microsoft.com/office/powerpoint/2010/main" val="313921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5D70AFD0-2A58-413A-85B1-6FDEBFB101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9469" y="365126"/>
            <a:ext cx="18989032" cy="6448446"/>
          </a:xfrm>
          <a:prstGeom prst="rect">
            <a:avLst/>
          </a:prstGeom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4DC7E67C-02D5-4D07-AACA-99F3FAEEC6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7" r="27453" b="64102"/>
          <a:stretch/>
        </p:blipFill>
        <p:spPr>
          <a:xfrm>
            <a:off x="8141676" y="676544"/>
            <a:ext cx="2694163" cy="16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36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1822237" y="-6404198"/>
            <a:ext cx="30966237" cy="19988981"/>
            <a:chOff x="-21822237" y="-6404198"/>
            <a:chExt cx="30966237" cy="199889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732614" y="5834182"/>
              <a:ext cx="13876614" cy="77506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857303" y="2485830"/>
              <a:ext cx="13876614" cy="775060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2981992" y="-477513"/>
              <a:ext cx="13876614" cy="775060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7106681" y="-3440856"/>
              <a:ext cx="13876614" cy="775060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1231370" y="-6404198"/>
              <a:ext cx="13876614" cy="77506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-21822237" y="-2239879"/>
              <a:ext cx="118173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18089858" y="961394"/>
              <a:ext cx="138211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O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13766613" y="3905378"/>
              <a:ext cx="110479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0039037" y="6731272"/>
              <a:ext cx="131157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6043685" y="9709482"/>
              <a:ext cx="117692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B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2037" t="3860" b="6015"/>
          <a:stretch/>
        </p:blipFill>
        <p:spPr>
          <a:xfrm>
            <a:off x="2205693" y="-6600935"/>
            <a:ext cx="14050627" cy="77002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9315" t="4137" b="6371"/>
          <a:stretch/>
        </p:blipFill>
        <p:spPr>
          <a:xfrm>
            <a:off x="26319916" y="3290075"/>
            <a:ext cx="14929513" cy="736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7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3982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781" y="-4235817"/>
            <a:ext cx="5344500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888" y="3551253"/>
            <a:ext cx="5344500" cy="400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5543" y="-387431"/>
            <a:ext cx="5344500" cy="40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781" y="-382611"/>
            <a:ext cx="5344500" cy="400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7781" y="-4080202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07426" y="375697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553184" y="-231816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0140" y="-231816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85543" y="-4237137"/>
            <a:ext cx="5334000" cy="4000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553184" y="-4079396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481428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6304504" y="1726530"/>
            <a:ext cx="5143865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19" y="1726530"/>
            <a:ext cx="5344500" cy="4004000"/>
          </a:xfrm>
          <a:prstGeom prst="rect">
            <a:avLst/>
          </a:prstGeom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9762982" y="2491034"/>
            <a:ext cx="6597405" cy="4130099"/>
            <a:chOff x="9938673" y="2118301"/>
            <a:chExt cx="7571178" cy="4739699"/>
          </a:xfrm>
        </p:grpSpPr>
        <p:grpSp>
          <p:nvGrpSpPr>
            <p:cNvPr id="20" name="Group 19"/>
            <p:cNvGrpSpPr/>
            <p:nvPr/>
          </p:nvGrpSpPr>
          <p:grpSpPr>
            <a:xfrm>
              <a:off x="10307377" y="2118301"/>
              <a:ext cx="7202474" cy="4739699"/>
              <a:chOff x="11160293" y="1760589"/>
              <a:chExt cx="7202474" cy="473969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38321" y="2463244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60293" y="1760589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938673" y="2915225"/>
              <a:ext cx="4270653" cy="3664377"/>
              <a:chOff x="11020189" y="2748013"/>
              <a:chExt cx="4270653" cy="3664377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1020189" y="2748013"/>
                <a:ext cx="5309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R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905194" y="3507085"/>
                <a:ext cx="60144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O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18" name="Left Brace 17"/>
          <p:cNvSpPr/>
          <p:nvPr/>
        </p:nvSpPr>
        <p:spPr>
          <a:xfrm>
            <a:off x="8874525" y="-2516271"/>
            <a:ext cx="1230282" cy="8894812"/>
          </a:xfrm>
          <a:prstGeom prst="leftBrace">
            <a:avLst>
              <a:gd name="adj1" fmla="val 68437"/>
              <a:gd name="adj2" fmla="val 49103"/>
            </a:avLst>
          </a:prstGeom>
          <a:ln w="203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904646" y="-2614720"/>
            <a:ext cx="3594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Temperature map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0484953" y="-1661550"/>
            <a:ext cx="4932962" cy="2905535"/>
            <a:chOff x="11660855" y="-948845"/>
            <a:chExt cx="4932962" cy="2905535"/>
          </a:xfrm>
        </p:grpSpPr>
        <p:grpSp>
          <p:nvGrpSpPr>
            <p:cNvPr id="24" name="Group 23"/>
            <p:cNvGrpSpPr/>
            <p:nvPr/>
          </p:nvGrpSpPr>
          <p:grpSpPr>
            <a:xfrm>
              <a:off x="12022171" y="-948845"/>
              <a:ext cx="4571646" cy="2905535"/>
              <a:chOff x="13116349" y="3165898"/>
              <a:chExt cx="5246418" cy="333439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11660855" y="-209256"/>
              <a:ext cx="2056937" cy="1923354"/>
              <a:chOff x="12930303" y="4205150"/>
              <a:chExt cx="2360539" cy="220724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 rot="2307302">
            <a:off x="12530723" y="-2176253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3-channel image</a:t>
            </a:r>
          </a:p>
        </p:txBody>
      </p:sp>
      <p:sp>
        <p:nvSpPr>
          <p:cNvPr id="39" name="TextBox 38"/>
          <p:cNvSpPr txBox="1"/>
          <p:nvPr/>
        </p:nvSpPr>
        <p:spPr>
          <a:xfrm rot="2238896">
            <a:off x="13112047" y="3107442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5-channel image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06509" y="5940170"/>
            <a:ext cx="3671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Grayscale vs Temp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6007326" y="5907512"/>
            <a:ext cx="4266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Experimental Spectra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54527" y="2142028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65,535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171373" y="2486474"/>
            <a:ext cx="341584" cy="84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903013" y="4717640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5309564" y="5039070"/>
            <a:ext cx="646640" cy="600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>
            <a:off x="-966886" y="3103316"/>
            <a:ext cx="1363629" cy="989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lus 52"/>
          <p:cNvSpPr/>
          <p:nvPr/>
        </p:nvSpPr>
        <p:spPr>
          <a:xfrm>
            <a:off x="3047940" y="691006"/>
            <a:ext cx="1188720" cy="1188720"/>
          </a:xfrm>
          <a:prstGeom prst="mathPlus">
            <a:avLst>
              <a:gd name="adj1" fmla="val 32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1691747" y="-1920514"/>
            <a:ext cx="4739463" cy="2658788"/>
            <a:chOff x="1691747" y="-2498026"/>
            <a:chExt cx="4739463" cy="26587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/>
            <a:srcRect r="19849"/>
            <a:stretch/>
          </p:blipFill>
          <p:spPr>
            <a:xfrm>
              <a:off x="1691747" y="-2474881"/>
              <a:ext cx="3555167" cy="2635643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80599"/>
            <a:stretch/>
          </p:blipFill>
          <p:spPr>
            <a:xfrm>
              <a:off x="5489583" y="-2498026"/>
              <a:ext cx="941627" cy="2635643"/>
            </a:xfrm>
            <a:prstGeom prst="rect">
              <a:avLst/>
            </a:prstGeom>
          </p:spPr>
        </p:pic>
      </p:grpSp>
      <p:sp>
        <p:nvSpPr>
          <p:cNvPr id="56" name="Equal 55"/>
          <p:cNvSpPr/>
          <p:nvPr/>
        </p:nvSpPr>
        <p:spPr>
          <a:xfrm>
            <a:off x="6431210" y="1317057"/>
            <a:ext cx="1362961" cy="101857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6861067" y="1689299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87087" y="168929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2900" y="-1984716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0416393" y="-236378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676114" y="184926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3415344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310" t="2979" b="5298"/>
          <a:stretch/>
        </p:blipFill>
        <p:spPr>
          <a:xfrm>
            <a:off x="-775252" y="-198783"/>
            <a:ext cx="12257639" cy="7076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1904" t="31526" r="40482" b="30907"/>
          <a:stretch/>
        </p:blipFill>
        <p:spPr>
          <a:xfrm>
            <a:off x="11201923" y="1783812"/>
            <a:ext cx="1058779" cy="29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75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2153868" y="-859109"/>
            <a:ext cx="5143865" cy="40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4503" y="7004539"/>
            <a:ext cx="5344500" cy="40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4503" y="3000539"/>
            <a:ext cx="5344500" cy="400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930116" y="-703481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934001" y="320176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934001" y="7088653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1281896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47373" y="2336765"/>
            <a:ext cx="10540286" cy="7802276"/>
            <a:chOff x="-588005" y="-284569"/>
            <a:chExt cx="10540286" cy="78022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85543" y="-284569"/>
              <a:ext cx="5344500" cy="4004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85543" y="3513707"/>
              <a:ext cx="5344500" cy="4004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7781" y="-284569"/>
              <a:ext cx="5344500" cy="4004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07781" y="3513707"/>
              <a:ext cx="5344500" cy="4004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-585543" y="-128954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588005" y="3719431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d)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0140" y="-128954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c)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0140" y="3719430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e)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6"/>
          <a:srcRect r="38484"/>
          <a:stretch/>
        </p:blipFill>
        <p:spPr>
          <a:xfrm>
            <a:off x="0" y="-2609877"/>
            <a:ext cx="10187725" cy="521975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-339552" y="-2610653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221" y="-2597543"/>
            <a:ext cx="3853504" cy="20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66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79354" y="5484556"/>
            <a:ext cx="1716881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25" dirty="0"/>
              <a:t>After G. Kucsko et al., </a:t>
            </a:r>
            <a:r>
              <a:rPr lang="en-US" sz="825" i="1" dirty="0"/>
              <a:t>Nature</a:t>
            </a:r>
            <a:r>
              <a:rPr lang="en-US" sz="825" dirty="0"/>
              <a:t>, 2013.</a:t>
            </a:r>
          </a:p>
        </p:txBody>
      </p:sp>
      <p:pic>
        <p:nvPicPr>
          <p:cNvPr id="4" name="Picture 2" descr="C:\Users\User\Dropbox\PhD Dissertation\Troy's, KUL based on Bert's Latex Thesis\image\Thermometry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6040" r="6097" b="2671"/>
          <a:stretch/>
        </p:blipFill>
        <p:spPr bwMode="auto">
          <a:xfrm>
            <a:off x="534352" y="842001"/>
            <a:ext cx="4936808" cy="38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780C7-4889-4429-9351-28B5E5B21F59}"/>
              </a:ext>
            </a:extLst>
          </p:cNvPr>
          <p:cNvSpPr txBox="1"/>
          <p:nvPr/>
        </p:nvSpPr>
        <p:spPr>
          <a:xfrm>
            <a:off x="3456476" y="885704"/>
            <a:ext cx="6992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Surface 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13B9-2A5C-44BA-A2C5-06DF47C6C9D3}"/>
              </a:ext>
            </a:extLst>
          </p:cNvPr>
          <p:cNvSpPr txBox="1"/>
          <p:nvPr/>
        </p:nvSpPr>
        <p:spPr>
          <a:xfrm>
            <a:off x="2894851" y="1249452"/>
            <a:ext cx="455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8C973-2363-43EE-B825-BDF710AE9B4F}"/>
              </a:ext>
            </a:extLst>
          </p:cNvPr>
          <p:cNvSpPr txBox="1"/>
          <p:nvPr/>
        </p:nvSpPr>
        <p:spPr>
          <a:xfrm>
            <a:off x="4380725" y="3350102"/>
            <a:ext cx="10198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No spatial dist.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0182A5-696F-4927-9C12-7FD6172D80C8}"/>
              </a:ext>
            </a:extLst>
          </p:cNvPr>
          <p:cNvSpPr txBox="1"/>
          <p:nvPr/>
        </p:nvSpPr>
        <p:spPr>
          <a:xfrm>
            <a:off x="3405907" y="2606410"/>
            <a:ext cx="15359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Directionally 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CF12C-9EDA-45A0-AC7E-BD518AC25B55}"/>
              </a:ext>
            </a:extLst>
          </p:cNvPr>
          <p:cNvSpPr txBox="1"/>
          <p:nvPr/>
        </p:nvSpPr>
        <p:spPr>
          <a:xfrm>
            <a:off x="2420928" y="1921603"/>
            <a:ext cx="8755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Weak fluoro</a:t>
            </a:r>
            <a:br>
              <a:rPr lang="en-US" sz="1050" b="1" dirty="0">
                <a:solidFill>
                  <a:srgbClr val="7030A0"/>
                </a:solidFill>
              </a:rPr>
            </a:br>
            <a:r>
              <a:rPr lang="en-US" sz="1050" b="1" dirty="0">
                <a:solidFill>
                  <a:srgbClr val="7030A0"/>
                </a:solidFill>
              </a:rPr>
              <a:t>in resin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50324C-A18D-4234-85E6-F8604269F1F6}"/>
              </a:ext>
            </a:extLst>
          </p:cNvPr>
          <p:cNvSpPr txBox="1"/>
          <p:nvPr/>
        </p:nvSpPr>
        <p:spPr>
          <a:xfrm>
            <a:off x="4287270" y="3907448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3A236E-C5BC-4081-8D6F-76E815F09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825" y="2799466"/>
            <a:ext cx="1669488" cy="9847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09B00C-A892-4221-8A05-B41BAA30A529}"/>
              </a:ext>
            </a:extLst>
          </p:cNvPr>
          <p:cNvCxnSpPr/>
          <p:nvPr/>
        </p:nvCxnSpPr>
        <p:spPr>
          <a:xfrm>
            <a:off x="7440643" y="2051126"/>
            <a:ext cx="0" cy="74834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9E4B33-C3DC-4DD0-BD17-1858EEC79CE9}"/>
              </a:ext>
            </a:extLst>
          </p:cNvPr>
          <p:cNvSpPr txBox="1"/>
          <p:nvPr/>
        </p:nvSpPr>
        <p:spPr>
          <a:xfrm>
            <a:off x="6146157" y="1057444"/>
            <a:ext cx="26821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Put the temperature heating typezs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98219" y="1949450"/>
            <a:ext cx="4937760" cy="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93987" y="900955"/>
            <a:ext cx="4279392" cy="10484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7" name="Rectangle 26"/>
          <p:cNvSpPr/>
          <p:nvPr/>
        </p:nvSpPr>
        <p:spPr>
          <a:xfrm>
            <a:off x="3431471" y="900954"/>
            <a:ext cx="1858997" cy="346911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 18"/>
          <p:cNvSpPr/>
          <p:nvPr/>
        </p:nvSpPr>
        <p:spPr>
          <a:xfrm>
            <a:off x="998221" y="2528781"/>
            <a:ext cx="2433251" cy="1841289"/>
          </a:xfrm>
          <a:prstGeom prst="rect">
            <a:avLst/>
          </a:prstGeom>
          <a:solidFill>
            <a:schemeClr val="accent6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Rectangle 1"/>
          <p:cNvSpPr/>
          <p:nvPr/>
        </p:nvSpPr>
        <p:spPr>
          <a:xfrm>
            <a:off x="1471153" y="2193130"/>
            <a:ext cx="567883" cy="25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1331517" y="2334918"/>
            <a:ext cx="7513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00FF"/>
                </a:solidFill>
              </a:rPr>
              <a:t>QDsFTh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8792" y="2359074"/>
            <a:ext cx="910244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BB351-3E83-4269-8FA0-E778AD1305D7}"/>
              </a:ext>
            </a:extLst>
          </p:cNvPr>
          <p:cNvSpPr txBox="1"/>
          <p:nvPr/>
        </p:nvSpPr>
        <p:spPr>
          <a:xfrm>
            <a:off x="1415260" y="2970047"/>
            <a:ext cx="655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High vac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599A61-0321-4E82-AB30-CCE8E8D7FB87}"/>
              </a:ext>
            </a:extLst>
          </p:cNvPr>
          <p:cNvSpPr txBox="1"/>
          <p:nvPr/>
        </p:nvSpPr>
        <p:spPr>
          <a:xfrm>
            <a:off x="2410415" y="3064554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D3AC0C-240B-489B-9381-F46C41561051}"/>
              </a:ext>
            </a:extLst>
          </p:cNvPr>
          <p:cNvSpPr/>
          <p:nvPr/>
        </p:nvSpPr>
        <p:spPr>
          <a:xfrm>
            <a:off x="1042577" y="2051126"/>
            <a:ext cx="1338918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D59AA-9437-43DC-98CB-D334B2EF5E06}"/>
              </a:ext>
            </a:extLst>
          </p:cNvPr>
          <p:cNvSpPr txBox="1"/>
          <p:nvPr/>
        </p:nvSpPr>
        <p:spPr>
          <a:xfrm>
            <a:off x="975792" y="2060595"/>
            <a:ext cx="14724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FF"/>
                </a:solidFill>
              </a:rPr>
              <a:t>Rapid, simple, accurate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70455" y="1706055"/>
            <a:ext cx="19946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Common device accuracy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427994" y="672353"/>
            <a:ext cx="0" cy="3703320"/>
          </a:xfrm>
          <a:prstGeom prst="line">
            <a:avLst/>
          </a:prstGeom>
          <a:ln w="38100">
            <a:solidFill>
              <a:srgbClr val="FFC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29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23751"/>
            <a:ext cx="35798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316C9D"/>
                </a:solidFill>
                <a:latin typeface="Arial" panose="020B0604020202020204" pitchFamily="34" charset="0"/>
                <a:hlinkClick r:id="rId2"/>
              </a:rPr>
              <a:t>https://doi.org/10.1016/j.nantod.2018.02.012</a:t>
            </a:r>
            <a:endParaRPr lang="en-US" sz="1350" dirty="0"/>
          </a:p>
        </p:txBody>
      </p:sp>
      <p:pic>
        <p:nvPicPr>
          <p:cNvPr id="3" name="Picture 2" descr="https://ars.els-cdn.com/content/image/1-s2.0-S1748013217305571-gr2_lr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77076"/>
            <a:ext cx="417541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osceles Triangle 3"/>
          <p:cNvSpPr/>
          <p:nvPr/>
        </p:nvSpPr>
        <p:spPr>
          <a:xfrm>
            <a:off x="2274994" y="2336118"/>
            <a:ext cx="89258" cy="83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2384724" y="2325882"/>
            <a:ext cx="54694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/>
              <a:t>QDsFTh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249" y="2997750"/>
            <a:ext cx="3450066" cy="300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4854"/>
          <a:stretch/>
        </p:blipFill>
        <p:spPr>
          <a:xfrm>
            <a:off x="7848282" y="4020152"/>
            <a:ext cx="1389673" cy="14159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69307" y="4281733"/>
            <a:ext cx="577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T incr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372190" y="4389333"/>
            <a:ext cx="170928" cy="3388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42530" y="1220562"/>
            <a:ext cx="18646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Rhodamine B (RhB)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60070" y="1147932"/>
            <a:ext cx="4122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b)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1CE8C6-0D78-4E4A-9F9B-150988600415}"/>
              </a:ext>
            </a:extLst>
          </p:cNvPr>
          <p:cNvGrpSpPr>
            <a:grpSpLocks noChangeAspect="1"/>
          </p:cNvGrpSpPr>
          <p:nvPr/>
        </p:nvGrpSpPr>
        <p:grpSpPr>
          <a:xfrm>
            <a:off x="6960886" y="1628243"/>
            <a:ext cx="1816844" cy="1413341"/>
            <a:chOff x="-861552" y="3172993"/>
            <a:chExt cx="2763656" cy="214987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325A6A-00D8-45E9-91A1-C90605BD2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1552" y="3172993"/>
              <a:ext cx="2763656" cy="214987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0C8795B-74DC-4C64-8EAF-C0090BAF94A5}"/>
                </a:ext>
              </a:extLst>
            </p:cNvPr>
            <p:cNvCxnSpPr/>
            <p:nvPr/>
          </p:nvCxnSpPr>
          <p:spPr>
            <a:xfrm>
              <a:off x="831420" y="4920314"/>
              <a:ext cx="27170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C873A8-DC6C-4FED-ADC6-4314D0E7A054}"/>
                </a:ext>
              </a:extLst>
            </p:cNvPr>
            <p:cNvSpPr txBox="1"/>
            <p:nvPr/>
          </p:nvSpPr>
          <p:spPr>
            <a:xfrm>
              <a:off x="609084" y="4546667"/>
              <a:ext cx="902687" cy="456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chemeClr val="bg1"/>
                  </a:solidFill>
                </a:rPr>
                <a:t>1 mm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19702" y="1678891"/>
            <a:ext cx="1105053" cy="1293983"/>
            <a:chOff x="6448204" y="1274146"/>
            <a:chExt cx="1473404" cy="172531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204" y="1274146"/>
              <a:ext cx="1473404" cy="172531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601600" y="1289135"/>
              <a:ext cx="76986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T incr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033107" y="1685066"/>
              <a:ext cx="227904" cy="4517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625655" y="4144709"/>
            <a:ext cx="3298677" cy="397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51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221" y="1908247"/>
            <a:ext cx="4064182" cy="2726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083" b="14397"/>
          <a:stretch/>
        </p:blipFill>
        <p:spPr>
          <a:xfrm>
            <a:off x="10388" y="53163"/>
            <a:ext cx="4041018" cy="2041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9570" b="14415"/>
          <a:stretch/>
        </p:blipFill>
        <p:spPr>
          <a:xfrm>
            <a:off x="0" y="2222205"/>
            <a:ext cx="4051406" cy="2062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0051" b="14470"/>
          <a:stretch/>
        </p:blipFill>
        <p:spPr>
          <a:xfrm>
            <a:off x="0" y="4412512"/>
            <a:ext cx="4051406" cy="20520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127052" y="1073888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174218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CE1F008-1088-4DBF-82B7-9B3EDF609B69}"/>
              </a:ext>
            </a:extLst>
          </p:cNvPr>
          <p:cNvGrpSpPr/>
          <p:nvPr/>
        </p:nvGrpSpPr>
        <p:grpSpPr>
          <a:xfrm>
            <a:off x="-3116035" y="856602"/>
            <a:ext cx="13675178" cy="3241869"/>
            <a:chOff x="-3116035" y="856602"/>
            <a:chExt cx="13675178" cy="3241869"/>
          </a:xfrm>
        </p:grpSpPr>
        <p:pic>
          <p:nvPicPr>
            <p:cNvPr id="3" name="Picture 2" descr="A picture containing monitor, computer&#10;&#10;Description automatically generated">
              <a:extLst>
                <a:ext uri="{FF2B5EF4-FFF2-40B4-BE49-F238E27FC236}">
                  <a16:creationId xmlns:a16="http://schemas.microsoft.com/office/drawing/2014/main" id="{BBC44012-A785-4C46-B1F0-5DAE22C6F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250" b="50000"/>
            <a:stretch/>
          </p:blipFill>
          <p:spPr>
            <a:xfrm>
              <a:off x="-3116035" y="856602"/>
              <a:ext cx="4457700" cy="3241869"/>
            </a:xfrm>
            <a:prstGeom prst="rect">
              <a:avLst/>
            </a:prstGeom>
          </p:spPr>
        </p:pic>
        <p:pic>
          <p:nvPicPr>
            <p:cNvPr id="4" name="Picture 3" descr="A picture containing monitor, computer&#10;&#10;Description automatically generated">
              <a:extLst>
                <a:ext uri="{FF2B5EF4-FFF2-40B4-BE49-F238E27FC236}">
                  <a16:creationId xmlns:a16="http://schemas.microsoft.com/office/drawing/2014/main" id="{5187FC0F-6E0D-4C54-8334-1CF39715ED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3" t="50000" r="23542" b="2351"/>
            <a:stretch/>
          </p:blipFill>
          <p:spPr>
            <a:xfrm>
              <a:off x="5929993" y="1009002"/>
              <a:ext cx="4629150" cy="3089469"/>
            </a:xfrm>
            <a:prstGeom prst="rect">
              <a:avLst/>
            </a:prstGeom>
          </p:spPr>
        </p:pic>
        <p:pic>
          <p:nvPicPr>
            <p:cNvPr id="5" name="Picture 4" descr="A picture containing monitor, computer&#10;&#10;Description automatically generated">
              <a:extLst>
                <a:ext uri="{FF2B5EF4-FFF2-40B4-BE49-F238E27FC236}">
                  <a16:creationId xmlns:a16="http://schemas.microsoft.com/office/drawing/2014/main" id="{9385F22D-A248-4438-8F52-73855019B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42" r="2235" b="50000"/>
            <a:stretch/>
          </p:blipFill>
          <p:spPr>
            <a:xfrm>
              <a:off x="1551215" y="856602"/>
              <a:ext cx="4272323" cy="3241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5461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82" y="4325462"/>
            <a:ext cx="3876675" cy="1762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13" y="369802"/>
            <a:ext cx="8371984" cy="31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98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41813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41813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/>
              <p:nvPr/>
            </p:nvSpPr>
            <p:spPr>
              <a:xfrm>
                <a:off x="628650" y="4917687"/>
                <a:ext cx="259058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US" baseline="-25000" dirty="0" err="1"/>
                  <a:t>images</a:t>
                </a:r>
                <a:r>
                  <a:rPr lang="en-US" dirty="0"/>
                  <a:t>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Pixels</a:t>
                </a:r>
                <a:r>
                  <a:rPr lang="en-US" baseline="-25000" dirty="0" err="1"/>
                  <a:t>sub</a:t>
                </a:r>
                <a:r>
                  <a:rPr lang="en-US" baseline="-25000" dirty="0"/>
                  <a:t>-images</a:t>
                </a:r>
                <a:r>
                  <a:rPr lang="en-US" dirty="0"/>
                  <a:t>= 20x20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center,image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range,image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range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Learn rate = 10</a:t>
                </a:r>
                <a:r>
                  <a:rPr lang="en-US" baseline="30000" dirty="0"/>
                  <a:t>-4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Conv</a:t>
                </a:r>
                <a:r>
                  <a:rPr lang="en-US" baseline="-25000" dirty="0"/>
                  <a:t>/Pool Layers </a:t>
                </a:r>
                <a:r>
                  <a:rPr lang="en-US" dirty="0"/>
                  <a:t>= 4 and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Filter</a:t>
                </a:r>
                <a:r>
                  <a:rPr lang="en-US" dirty="0"/>
                  <a:t>= 5 x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Minibatch</a:t>
                </a:r>
                <a:r>
                  <a:rPr lang="en-US" dirty="0"/>
                  <a:t> = 128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epochs,max</a:t>
                </a:r>
                <a:r>
                  <a:rPr lang="en-US" dirty="0"/>
                  <a:t> = 30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17687"/>
                <a:ext cx="2590581" cy="2862322"/>
              </a:xfrm>
              <a:prstGeom prst="rect">
                <a:avLst/>
              </a:prstGeom>
              <a:blipFill>
                <a:blip r:embed="rId11"/>
                <a:stretch>
                  <a:fillRect l="-1412" t="-1279" r="-1176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830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245062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245062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/>
              <p:nvPr/>
            </p:nvSpPr>
            <p:spPr>
              <a:xfrm>
                <a:off x="6553419" y="0"/>
                <a:ext cx="259058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US" baseline="-25000" dirty="0" err="1"/>
                  <a:t>images</a:t>
                </a:r>
                <a:r>
                  <a:rPr lang="en-US" dirty="0"/>
                  <a:t>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Pixels</a:t>
                </a:r>
                <a:r>
                  <a:rPr lang="en-US" baseline="-25000" dirty="0" err="1"/>
                  <a:t>sub</a:t>
                </a:r>
                <a:r>
                  <a:rPr lang="en-US" baseline="-25000" dirty="0"/>
                  <a:t>-images</a:t>
                </a:r>
                <a:r>
                  <a:rPr lang="en-US" dirty="0"/>
                  <a:t>= 20x20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center,image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range,image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range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LR</a:t>
                </a:r>
                <a:r>
                  <a:rPr lang="en-US" baseline="-25000" dirty="0" err="1"/>
                  <a:t>Init</a:t>
                </a:r>
                <a:r>
                  <a:rPr lang="en-US" dirty="0"/>
                  <a:t> = 10</a:t>
                </a:r>
                <a:r>
                  <a:rPr lang="en-US" baseline="30000" dirty="0"/>
                  <a:t>-4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Conv</a:t>
                </a:r>
                <a:r>
                  <a:rPr lang="en-US" baseline="-25000" dirty="0"/>
                  <a:t>/Pool Layers </a:t>
                </a:r>
                <a:r>
                  <a:rPr lang="en-US" dirty="0"/>
                  <a:t>= 4 and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Filter</a:t>
                </a:r>
                <a:r>
                  <a:rPr lang="en-US" dirty="0"/>
                  <a:t>= 5 x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Minibatch</a:t>
                </a:r>
                <a:r>
                  <a:rPr lang="en-US" dirty="0"/>
                  <a:t> = 128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epochs,max</a:t>
                </a:r>
                <a:r>
                  <a:rPr lang="en-US" dirty="0"/>
                  <a:t> = 30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419" y="0"/>
                <a:ext cx="2590581" cy="2862322"/>
              </a:xfrm>
              <a:prstGeom prst="rect">
                <a:avLst/>
              </a:prstGeom>
              <a:blipFill>
                <a:blip r:embed="rId11"/>
                <a:stretch>
                  <a:fillRect l="-1412" t="-1064" r="-1176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614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4136505"/>
                  </p:ext>
                </p:extLst>
              </p:nvPr>
            </p:nvGraphicFramePr>
            <p:xfrm>
              <a:off x="-121104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4136505"/>
                  </p:ext>
                </p:extLst>
              </p:nvPr>
            </p:nvGraphicFramePr>
            <p:xfrm>
              <a:off x="-121104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00935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75866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75866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8105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44616-6DA3-4379-9874-62373DC9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r="23000"/>
          <a:stretch/>
        </p:blipFill>
        <p:spPr>
          <a:xfrm>
            <a:off x="-2929182" y="0"/>
            <a:ext cx="5013960" cy="608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3735C-2882-4BB3-B71B-0ABADBED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3"/>
          <a:stretch/>
        </p:blipFill>
        <p:spPr>
          <a:xfrm>
            <a:off x="2084778" y="771896"/>
            <a:ext cx="7059222" cy="396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FB3C-B660-40B8-A68F-6654A3890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8" t="12808" r="20201"/>
          <a:stretch/>
        </p:blipFill>
        <p:spPr>
          <a:xfrm>
            <a:off x="9357360" y="771896"/>
            <a:ext cx="4800600" cy="46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13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44616-6DA3-4379-9874-62373DC9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r="23000"/>
          <a:stretch/>
        </p:blipFill>
        <p:spPr>
          <a:xfrm>
            <a:off x="-3035862" y="-1783080"/>
            <a:ext cx="5013960" cy="608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3735C-2882-4BB3-B71B-0ABADBED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3"/>
          <a:stretch/>
        </p:blipFill>
        <p:spPr>
          <a:xfrm>
            <a:off x="-4058493" y="4429496"/>
            <a:ext cx="7059222" cy="396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FB3C-B660-40B8-A68F-6654A3890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8" t="12808" r="20201"/>
          <a:stretch/>
        </p:blipFill>
        <p:spPr>
          <a:xfrm>
            <a:off x="-2929182" y="8763000"/>
            <a:ext cx="4800600" cy="46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29CAD7F6-1F99-4F98-B23D-AFAC3A21F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76002" b="79229"/>
          <a:stretch/>
        </p:blipFill>
        <p:spPr>
          <a:xfrm>
            <a:off x="0" y="548641"/>
            <a:ext cx="1608241" cy="875802"/>
          </a:xfrm>
          <a:prstGeom prst="rect">
            <a:avLst/>
          </a:prstGeom>
        </p:spPr>
      </p:pic>
      <p:pic>
        <p:nvPicPr>
          <p:cNvPr id="4" name="Picture 3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31A229FF-CE0C-487F-98C7-7C43F1F562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12" t="4524" b="78095"/>
          <a:stretch/>
        </p:blipFill>
        <p:spPr>
          <a:xfrm>
            <a:off x="2127911" y="308533"/>
            <a:ext cx="2090057" cy="1191986"/>
          </a:xfrm>
          <a:prstGeom prst="rect">
            <a:avLst/>
          </a:prstGeom>
        </p:spPr>
      </p:pic>
      <p:pic>
        <p:nvPicPr>
          <p:cNvPr id="5" name="Picture 4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0F803FEF-BF19-48E2-8B31-B3E4B8C44C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1" t="62248" r="20821" b="20371"/>
          <a:stretch/>
        </p:blipFill>
        <p:spPr>
          <a:xfrm>
            <a:off x="1841432" y="1673793"/>
            <a:ext cx="2090058" cy="1191986"/>
          </a:xfrm>
          <a:prstGeom prst="rect">
            <a:avLst/>
          </a:prstGeom>
        </p:spPr>
      </p:pic>
      <p:pic>
        <p:nvPicPr>
          <p:cNvPr id="7" name="Picture 6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2DD4CF7F-3468-4611-96D3-D58CAA4BB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6" t="82619" r="21120"/>
          <a:stretch/>
        </p:blipFill>
        <p:spPr>
          <a:xfrm>
            <a:off x="6324225" y="1757760"/>
            <a:ext cx="1955075" cy="1191988"/>
          </a:xfrm>
          <a:prstGeom prst="rect">
            <a:avLst/>
          </a:prstGeom>
        </p:spPr>
      </p:pic>
      <p:pic>
        <p:nvPicPr>
          <p:cNvPr id="8" name="Picture 7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5B40A8E2-60DC-4B57-9CCB-16CC539FA4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6" t="6190" r="82587" b="92001"/>
          <a:stretch/>
        </p:blipFill>
        <p:spPr>
          <a:xfrm>
            <a:off x="679269" y="424543"/>
            <a:ext cx="487680" cy="1240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812C23-1462-425C-9D45-14AF3B9A2281}"/>
              </a:ext>
            </a:extLst>
          </p:cNvPr>
          <p:cNvSpPr/>
          <p:nvPr/>
        </p:nvSpPr>
        <p:spPr>
          <a:xfrm>
            <a:off x="615726" y="1219387"/>
            <a:ext cx="73152" cy="73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163268-C348-4BF6-9E09-7D3161932033}"/>
              </a:ext>
            </a:extLst>
          </p:cNvPr>
          <p:cNvSpPr/>
          <p:nvPr/>
        </p:nvSpPr>
        <p:spPr>
          <a:xfrm>
            <a:off x="1457168" y="1281844"/>
            <a:ext cx="73152" cy="731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7E265F82-9CC5-4DE0-85F2-E490AF7384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8" t="7426" r="69910" b="78503"/>
          <a:stretch/>
        </p:blipFill>
        <p:spPr>
          <a:xfrm>
            <a:off x="1624410" y="506365"/>
            <a:ext cx="408953" cy="9649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0BC01D-8F83-4127-8828-9DB0A775BB3D}"/>
              </a:ext>
            </a:extLst>
          </p:cNvPr>
          <p:cNvSpPr txBox="1"/>
          <p:nvPr/>
        </p:nvSpPr>
        <p:spPr>
          <a:xfrm>
            <a:off x="117029" y="1355914"/>
            <a:ext cx="5950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(30,30)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B0D6F5-FA11-4E20-A9F9-4B0AF30BE39A}"/>
              </a:ext>
            </a:extLst>
          </p:cNvPr>
          <p:cNvSpPr txBox="1"/>
          <p:nvPr/>
        </p:nvSpPr>
        <p:spPr>
          <a:xfrm>
            <a:off x="587539" y="1354996"/>
            <a:ext cx="646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(60,100)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AD0976-37AC-4CD6-A811-B2D67AD24A5D}"/>
              </a:ext>
            </a:extLst>
          </p:cNvPr>
          <p:cNvSpPr txBox="1"/>
          <p:nvPr/>
        </p:nvSpPr>
        <p:spPr>
          <a:xfrm>
            <a:off x="1161996" y="1355914"/>
            <a:ext cx="781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</a:rPr>
              <a:t>(190,110)</a:t>
            </a:r>
          </a:p>
        </p:txBody>
      </p:sp>
      <p:pic>
        <p:nvPicPr>
          <p:cNvPr id="17" name="Picture 16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3465EEBA-8CFB-4BE1-A6FE-C8DDFDB33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12" t="24084" b="60553"/>
          <a:stretch/>
        </p:blipFill>
        <p:spPr>
          <a:xfrm>
            <a:off x="4064506" y="506365"/>
            <a:ext cx="2090057" cy="105356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91BCE2-0A25-43F6-9C35-0198DA3F2F45}"/>
              </a:ext>
            </a:extLst>
          </p:cNvPr>
          <p:cNvCxnSpPr/>
          <p:nvPr/>
        </p:nvCxnSpPr>
        <p:spPr>
          <a:xfrm>
            <a:off x="2166427" y="424543"/>
            <a:ext cx="0" cy="10535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B58AD9AF-3A02-4C99-9E14-9333C4C525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12" t="39524" b="43095"/>
          <a:stretch/>
        </p:blipFill>
        <p:spPr>
          <a:xfrm>
            <a:off x="5991810" y="424543"/>
            <a:ext cx="2090057" cy="119198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CD506A9-3AC7-44C5-8C6B-CC576B18FA41}"/>
              </a:ext>
            </a:extLst>
          </p:cNvPr>
          <p:cNvSpPr/>
          <p:nvPr/>
        </p:nvSpPr>
        <p:spPr>
          <a:xfrm>
            <a:off x="341394" y="723110"/>
            <a:ext cx="73152" cy="731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81DF4B-FD89-47E2-B46D-A18F72298972}"/>
              </a:ext>
            </a:extLst>
          </p:cNvPr>
          <p:cNvSpPr/>
          <p:nvPr/>
        </p:nvSpPr>
        <p:spPr>
          <a:xfrm>
            <a:off x="2400751" y="728320"/>
            <a:ext cx="73152" cy="731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30B314-1E98-4811-9594-061DAD9F3A56}"/>
              </a:ext>
            </a:extLst>
          </p:cNvPr>
          <p:cNvSpPr/>
          <p:nvPr/>
        </p:nvSpPr>
        <p:spPr>
          <a:xfrm>
            <a:off x="4604150" y="1230130"/>
            <a:ext cx="73152" cy="73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3B205A-9FBA-4AE1-A163-7192A8FE7DE9}"/>
              </a:ext>
            </a:extLst>
          </p:cNvPr>
          <p:cNvSpPr txBox="1"/>
          <p:nvPr/>
        </p:nvSpPr>
        <p:spPr>
          <a:xfrm>
            <a:off x="4575963" y="1365739"/>
            <a:ext cx="646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(60,100)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D9A2AC-8A61-4D1C-8029-737E8E12AA18}"/>
              </a:ext>
            </a:extLst>
          </p:cNvPr>
          <p:cNvSpPr txBox="1"/>
          <p:nvPr/>
        </p:nvSpPr>
        <p:spPr>
          <a:xfrm>
            <a:off x="2191867" y="1354995"/>
            <a:ext cx="5950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(30,30)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DF9FD2-F0E9-4343-865D-32A47C1C0B96}"/>
              </a:ext>
            </a:extLst>
          </p:cNvPr>
          <p:cNvSpPr/>
          <p:nvPr/>
        </p:nvSpPr>
        <p:spPr>
          <a:xfrm>
            <a:off x="7389737" y="1294908"/>
            <a:ext cx="73152" cy="731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A05288-3429-4297-B91E-4E6BFE43AB45}"/>
              </a:ext>
            </a:extLst>
          </p:cNvPr>
          <p:cNvSpPr txBox="1"/>
          <p:nvPr/>
        </p:nvSpPr>
        <p:spPr>
          <a:xfrm>
            <a:off x="7094565" y="1368978"/>
            <a:ext cx="781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</a:rPr>
              <a:t>(190,110)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B7F2536-B958-441C-8165-8CF633255237}"/>
              </a:ext>
            </a:extLst>
          </p:cNvPr>
          <p:cNvCxnSpPr/>
          <p:nvPr/>
        </p:nvCxnSpPr>
        <p:spPr>
          <a:xfrm>
            <a:off x="1896090" y="1821001"/>
            <a:ext cx="0" cy="10535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185B42-04B9-4CA9-8BAA-21F93141BC6C}"/>
              </a:ext>
            </a:extLst>
          </p:cNvPr>
          <p:cNvCxnSpPr/>
          <p:nvPr/>
        </p:nvCxnSpPr>
        <p:spPr>
          <a:xfrm>
            <a:off x="6332771" y="1821000"/>
            <a:ext cx="0" cy="10535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D723D436-A88F-4BD7-85D2-5F6184D526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8" t="50000" r="30492" b="2351"/>
          <a:stretch/>
        </p:blipFill>
        <p:spPr>
          <a:xfrm>
            <a:off x="-43167" y="1876466"/>
            <a:ext cx="1628766" cy="942629"/>
          </a:xfrm>
          <a:prstGeom prst="rect">
            <a:avLst/>
          </a:prstGeom>
        </p:spPr>
      </p:pic>
      <p:pic>
        <p:nvPicPr>
          <p:cNvPr id="41" name="Picture 40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3AC03064-160A-44AD-A50B-8CEC267318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2" t="2351" r="6230" b="50000"/>
          <a:stretch/>
        </p:blipFill>
        <p:spPr>
          <a:xfrm>
            <a:off x="4409177" y="1895125"/>
            <a:ext cx="1627534" cy="954019"/>
          </a:xfrm>
          <a:prstGeom prst="rect">
            <a:avLst/>
          </a:prstGeom>
        </p:spPr>
      </p:pic>
      <p:pic>
        <p:nvPicPr>
          <p:cNvPr id="43" name="Picture 42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9C993144-6E28-48D9-9067-778D64AE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6" t="6190" r="82587" b="92001"/>
          <a:stretch/>
        </p:blipFill>
        <p:spPr>
          <a:xfrm>
            <a:off x="496462" y="1736421"/>
            <a:ext cx="487680" cy="124096"/>
          </a:xfrm>
          <a:prstGeom prst="rect">
            <a:avLst/>
          </a:prstGeom>
        </p:spPr>
      </p:pic>
      <p:pic>
        <p:nvPicPr>
          <p:cNvPr id="46" name="Picture 45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9A883E7D-A871-4F9E-A4ED-8FDC2B1DCF4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64" t="50000" r="26862" b="47508"/>
          <a:stretch/>
        </p:blipFill>
        <p:spPr>
          <a:xfrm>
            <a:off x="1592161" y="1860517"/>
            <a:ext cx="241611" cy="119418"/>
          </a:xfrm>
          <a:prstGeom prst="rect">
            <a:avLst/>
          </a:prstGeom>
        </p:spPr>
      </p:pic>
      <p:pic>
        <p:nvPicPr>
          <p:cNvPr id="47" name="Picture 46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0A0E7CBC-2528-4613-A24C-3E3AF9CB607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64" t="92990" r="26862" b="3660"/>
          <a:stretch/>
        </p:blipFill>
        <p:spPr>
          <a:xfrm>
            <a:off x="1597962" y="2668978"/>
            <a:ext cx="241611" cy="160506"/>
          </a:xfrm>
          <a:prstGeom prst="rect">
            <a:avLst/>
          </a:prstGeom>
        </p:spPr>
      </p:pic>
      <p:pic>
        <p:nvPicPr>
          <p:cNvPr id="48" name="Picture 47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E82E931D-D54E-40EB-B94D-C9D740DE7D0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64" t="71168" r="26862" b="25482"/>
          <a:stretch/>
        </p:blipFill>
        <p:spPr>
          <a:xfrm>
            <a:off x="1599820" y="2240606"/>
            <a:ext cx="241611" cy="160506"/>
          </a:xfrm>
          <a:prstGeom prst="rect">
            <a:avLst/>
          </a:prstGeom>
        </p:spPr>
      </p:pic>
      <p:pic>
        <p:nvPicPr>
          <p:cNvPr id="50" name="Picture 49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77B0CA6D-A7B7-4F7F-B085-23380A7601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64" t="50000" r="26862" b="47508"/>
          <a:stretch/>
        </p:blipFill>
        <p:spPr>
          <a:xfrm>
            <a:off x="6050477" y="1905596"/>
            <a:ext cx="241611" cy="119418"/>
          </a:xfrm>
          <a:prstGeom prst="rect">
            <a:avLst/>
          </a:prstGeom>
        </p:spPr>
      </p:pic>
      <p:pic>
        <p:nvPicPr>
          <p:cNvPr id="51" name="Picture 50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C2AA80BB-5C63-47F9-A93A-2E7897CC892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9" t="78261" r="26707" b="18389"/>
          <a:stretch/>
        </p:blipFill>
        <p:spPr>
          <a:xfrm>
            <a:off x="6057854" y="2685518"/>
            <a:ext cx="241611" cy="160506"/>
          </a:xfrm>
          <a:prstGeom prst="rect">
            <a:avLst/>
          </a:prstGeom>
        </p:spPr>
      </p:pic>
      <p:pic>
        <p:nvPicPr>
          <p:cNvPr id="52" name="Picture 51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D398A7E7-B441-4A8A-B606-5827BCE8B6E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9" t="63881" r="26707" b="32769"/>
          <a:stretch/>
        </p:blipFill>
        <p:spPr>
          <a:xfrm>
            <a:off x="6057854" y="2277035"/>
            <a:ext cx="241611" cy="160506"/>
          </a:xfrm>
          <a:prstGeom prst="rect">
            <a:avLst/>
          </a:prstGeom>
        </p:spPr>
      </p:pic>
      <p:pic>
        <p:nvPicPr>
          <p:cNvPr id="54" name="Picture 53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C4D17CC5-CD2D-405D-B622-2A44FAB665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6" t="6190" r="82587" b="92001"/>
          <a:stretch/>
        </p:blipFill>
        <p:spPr>
          <a:xfrm>
            <a:off x="4942227" y="1719753"/>
            <a:ext cx="487680" cy="12409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F45CDC1-026A-4817-AA39-35A4F4C209F3}"/>
              </a:ext>
            </a:extLst>
          </p:cNvPr>
          <p:cNvSpPr txBox="1"/>
          <p:nvPr/>
        </p:nvSpPr>
        <p:spPr>
          <a:xfrm>
            <a:off x="-142453" y="370949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3C64B4-81A4-461A-9F67-A56AE40521C0}"/>
              </a:ext>
            </a:extLst>
          </p:cNvPr>
          <p:cNvSpPr txBox="1"/>
          <p:nvPr/>
        </p:nvSpPr>
        <p:spPr>
          <a:xfrm>
            <a:off x="-337842" y="1808853"/>
            <a:ext cx="336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E6F773-7119-4A6F-979D-1E7A319CD020}"/>
              </a:ext>
            </a:extLst>
          </p:cNvPr>
          <p:cNvSpPr txBox="1"/>
          <p:nvPr/>
        </p:nvSpPr>
        <p:spPr>
          <a:xfrm>
            <a:off x="4155791" y="1813957"/>
            <a:ext cx="31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74409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A1E6CDA0-F308-4F46-B04A-28A1815CCB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98"/>
          <a:stretch/>
        </p:blipFill>
        <p:spPr>
          <a:xfrm>
            <a:off x="-1796963" y="1732547"/>
            <a:ext cx="9144000" cy="3992404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6BD7D3-45C2-496A-B971-D2638A326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68" y="1309106"/>
            <a:ext cx="9144000" cy="4839286"/>
          </a:xfrm>
          <a:prstGeom prst="rect">
            <a:avLst/>
          </a:prstGeom>
        </p:spPr>
      </p:pic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0B2E252E-1494-458F-B98F-FAC0F8380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3" r="27453" b="64102"/>
          <a:stretch/>
        </p:blipFill>
        <p:spPr>
          <a:xfrm>
            <a:off x="-5935827" y="2610852"/>
            <a:ext cx="4138864" cy="22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9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A1E6CDA0-F308-4F46-B04A-28A1815CCB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98" r="92079" b="57192"/>
          <a:stretch/>
        </p:blipFill>
        <p:spPr>
          <a:xfrm>
            <a:off x="7232737" y="1517366"/>
            <a:ext cx="724301" cy="430361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6BD7D3-45C2-496A-B971-D2638A3264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3"/>
          <a:stretch/>
        </p:blipFill>
        <p:spPr>
          <a:xfrm>
            <a:off x="7842738" y="1309106"/>
            <a:ext cx="8501830" cy="4839286"/>
          </a:xfrm>
          <a:prstGeom prst="rect">
            <a:avLst/>
          </a:prstGeom>
        </p:spPr>
      </p:pic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0B2E252E-1494-458F-B98F-FAC0F8380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3" r="67225" b="86864"/>
          <a:stretch/>
        </p:blipFill>
        <p:spPr>
          <a:xfrm>
            <a:off x="-1635369" y="1538653"/>
            <a:ext cx="502181" cy="818148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CF631041-83E4-4D80-858B-F0F93BC951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0" t="35898"/>
          <a:stretch/>
        </p:blipFill>
        <p:spPr>
          <a:xfrm>
            <a:off x="-1002323" y="1732547"/>
            <a:ext cx="8349360" cy="3992404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125B34FE-9A84-4420-830D-7925C90E07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" t="72171" r="91310" b="20206"/>
          <a:stretch/>
        </p:blipFill>
        <p:spPr>
          <a:xfrm>
            <a:off x="-1635369" y="3991707"/>
            <a:ext cx="633046" cy="47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64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B1B410-9729-411E-A306-CAFF4FC43050}"/>
              </a:ext>
            </a:extLst>
          </p:cNvPr>
          <p:cNvSpPr/>
          <p:nvPr/>
        </p:nvSpPr>
        <p:spPr>
          <a:xfrm>
            <a:off x="3033495" y="334108"/>
            <a:ext cx="1983544" cy="184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EC1E3A-8E26-4848-BE0D-880AD45FC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671" b="74781"/>
          <a:stretch/>
        </p:blipFill>
        <p:spPr>
          <a:xfrm>
            <a:off x="2461707" y="334108"/>
            <a:ext cx="492509" cy="4612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517052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3E57-3467-413C-8C0F-F3FE2002A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22A3C-ED30-4C29-AFC4-1EE0BA0F4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56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1A5127-83F5-46D8-AF72-DE716C82EC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/>
        </p:blipFill>
        <p:spPr>
          <a:xfrm>
            <a:off x="-6356577" y="801559"/>
            <a:ext cx="11998565" cy="6448446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F552A6F3-A77C-484C-9B61-D01F98320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01"/>
          <a:stretch/>
        </p:blipFill>
        <p:spPr>
          <a:xfrm>
            <a:off x="10663309" y="409554"/>
            <a:ext cx="3949501" cy="644844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D4CA5B8-2881-4A98-8938-D88F01E1B89B}"/>
              </a:ext>
            </a:extLst>
          </p:cNvPr>
          <p:cNvGrpSpPr/>
          <p:nvPr/>
        </p:nvGrpSpPr>
        <p:grpSpPr>
          <a:xfrm>
            <a:off x="6491334" y="0"/>
            <a:ext cx="2796932" cy="1603119"/>
            <a:chOff x="6491334" y="0"/>
            <a:chExt cx="2796932" cy="1603119"/>
          </a:xfrm>
        </p:grpSpPr>
        <p:pic>
          <p:nvPicPr>
            <p:cNvPr id="6" name="Picture 5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C73C577-FD7C-4ABC-8E2B-95FE3333E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51" r="27625" b="64102"/>
            <a:stretch/>
          </p:blipFill>
          <p:spPr>
            <a:xfrm>
              <a:off x="6491334" y="0"/>
              <a:ext cx="2473284" cy="16031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CB99F0-EA09-4ED0-B522-29FAF39F78E9}"/>
                </a:ext>
              </a:extLst>
            </p:cNvPr>
            <p:cNvSpPr txBox="1"/>
            <p:nvPr/>
          </p:nvSpPr>
          <p:spPr>
            <a:xfrm>
              <a:off x="7333307" y="40222"/>
              <a:ext cx="1954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7F7F7F"/>
                  </a:solidFill>
                </a:rPr>
                <a:t>Pixel-by-Pixel SCFF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D99FE6E-E3B1-4BDB-B28C-29919643A0D1}"/>
              </a:ext>
            </a:extLst>
          </p:cNvPr>
          <p:cNvSpPr txBox="1"/>
          <p:nvPr/>
        </p:nvSpPr>
        <p:spPr>
          <a:xfrm>
            <a:off x="4792643" y="325924"/>
            <a:ext cx="350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f)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89D64E9A-7868-48E7-B436-CB30150789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3" t="35899" b="21149"/>
          <a:stretch/>
        </p:blipFill>
        <p:spPr>
          <a:xfrm>
            <a:off x="5296277" y="2302529"/>
            <a:ext cx="5372928" cy="172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7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4875</TotalTime>
  <Words>834</Words>
  <Application>Microsoft Office PowerPoint</Application>
  <PresentationFormat>On-screen Show (4:3)</PresentationFormat>
  <Paragraphs>264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Menlo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Troy Munro</dc:creator>
  <cp:lastModifiedBy>Troy Munro</cp:lastModifiedBy>
  <cp:revision>94</cp:revision>
  <dcterms:created xsi:type="dcterms:W3CDTF">2019-05-23T18:03:48Z</dcterms:created>
  <dcterms:modified xsi:type="dcterms:W3CDTF">2020-03-10T06:18:42Z</dcterms:modified>
</cp:coreProperties>
</file>